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82" r:id="rId2"/>
    <p:sldId id="376" r:id="rId3"/>
    <p:sldId id="387" r:id="rId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00"/>
    <a:srgbClr val="339933"/>
    <a:srgbClr val="FF3399"/>
    <a:srgbClr val="FF0000"/>
    <a:srgbClr val="D9D9D9"/>
    <a:srgbClr val="66FFFF"/>
    <a:srgbClr val="00B0F0"/>
    <a:srgbClr val="99CCF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75" autoAdjust="0"/>
    <p:restoredTop sz="94660"/>
  </p:normalViewPr>
  <p:slideViewPr>
    <p:cSldViewPr snapToGrid="0">
      <p:cViewPr varScale="1">
        <p:scale>
          <a:sx n="111" d="100"/>
          <a:sy n="111" d="100"/>
        </p:scale>
        <p:origin x="160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24" name="Rectangle 11">
            <a:extLst>
              <a:ext uri="{FF2B5EF4-FFF2-40B4-BE49-F238E27FC236}">
                <a16:creationId xmlns:a16="http://schemas.microsoft.com/office/drawing/2014/main" id="{DA0963AC-A335-4AC4-A789-B465BD28545D}"/>
              </a:ext>
            </a:extLst>
          </p:cNvPr>
          <p:cNvSpPr>
            <a:spLocks noChangeArrowheads="1"/>
          </p:cNvSpPr>
          <p:nvPr userDrawn="1"/>
        </p:nvSpPr>
        <p:spPr bwMode="auto">
          <a:xfrm>
            <a:off x="66376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5" name="Rectangle 12">
            <a:extLst>
              <a:ext uri="{FF2B5EF4-FFF2-40B4-BE49-F238E27FC236}">
                <a16:creationId xmlns:a16="http://schemas.microsoft.com/office/drawing/2014/main" id="{E90B4043-A148-4716-BDEF-5E21EA9D4F88}"/>
              </a:ext>
            </a:extLst>
          </p:cNvPr>
          <p:cNvSpPr>
            <a:spLocks noChangeArrowheads="1"/>
          </p:cNvSpPr>
          <p:nvPr userDrawn="1"/>
        </p:nvSpPr>
        <p:spPr bwMode="auto">
          <a:xfrm>
            <a:off x="3612163"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6" name="Rectangle 13">
            <a:extLst>
              <a:ext uri="{FF2B5EF4-FFF2-40B4-BE49-F238E27FC236}">
                <a16:creationId xmlns:a16="http://schemas.microsoft.com/office/drawing/2014/main" id="{AF9FA88B-81A4-4AD9-ADFF-3A2AAA2ACD96}"/>
              </a:ext>
            </a:extLst>
          </p:cNvPr>
          <p:cNvSpPr>
            <a:spLocks noChangeArrowheads="1"/>
          </p:cNvSpPr>
          <p:nvPr userDrawn="1"/>
        </p:nvSpPr>
        <p:spPr bwMode="auto">
          <a:xfrm>
            <a:off x="66376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7" name="Rectangle 14">
            <a:extLst>
              <a:ext uri="{FF2B5EF4-FFF2-40B4-BE49-F238E27FC236}">
                <a16:creationId xmlns:a16="http://schemas.microsoft.com/office/drawing/2014/main" id="{A1B7F4D6-652F-4AFD-B17A-1A8685B1E3DF}"/>
              </a:ext>
            </a:extLst>
          </p:cNvPr>
          <p:cNvSpPr>
            <a:spLocks noChangeArrowheads="1"/>
          </p:cNvSpPr>
          <p:nvPr userDrawn="1"/>
        </p:nvSpPr>
        <p:spPr bwMode="auto">
          <a:xfrm>
            <a:off x="3612163"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8" name="Rectangle 18">
            <a:extLst>
              <a:ext uri="{FF2B5EF4-FFF2-40B4-BE49-F238E27FC236}">
                <a16:creationId xmlns:a16="http://schemas.microsoft.com/office/drawing/2014/main" id="{1566D461-2B0A-44C1-98E7-090C92D7AEF5}"/>
              </a:ext>
            </a:extLst>
          </p:cNvPr>
          <p:cNvSpPr>
            <a:spLocks noChangeArrowheads="1"/>
          </p:cNvSpPr>
          <p:nvPr userDrawn="1"/>
        </p:nvSpPr>
        <p:spPr bwMode="auto">
          <a:xfrm>
            <a:off x="6560558" y="836612"/>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9" name="Rectangle 19">
            <a:extLst>
              <a:ext uri="{FF2B5EF4-FFF2-40B4-BE49-F238E27FC236}">
                <a16:creationId xmlns:a16="http://schemas.microsoft.com/office/drawing/2014/main" id="{4B1ED7CE-AC6F-49C4-A93C-80CC0732AAD5}"/>
              </a:ext>
            </a:extLst>
          </p:cNvPr>
          <p:cNvSpPr>
            <a:spLocks noChangeArrowheads="1"/>
          </p:cNvSpPr>
          <p:nvPr userDrawn="1"/>
        </p:nvSpPr>
        <p:spPr bwMode="auto">
          <a:xfrm>
            <a:off x="6560558" y="3740150"/>
            <a:ext cx="2703259" cy="2703259"/>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416285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544376FD-B106-47F8-BD18-068AFE15FDFF}"/>
              </a:ext>
            </a:extLst>
          </p:cNvPr>
          <p:cNvSpPr>
            <a:spLocks noChangeArrowheads="1"/>
          </p:cNvSpPr>
          <p:nvPr userDrawn="1"/>
        </p:nvSpPr>
        <p:spPr bwMode="auto">
          <a:xfrm>
            <a:off x="41592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 name="Rectangle 12">
            <a:extLst>
              <a:ext uri="{FF2B5EF4-FFF2-40B4-BE49-F238E27FC236}">
                <a16:creationId xmlns:a16="http://schemas.microsoft.com/office/drawing/2014/main" id="{4DD2332D-8993-4DFD-807A-4CEF4574B415}"/>
              </a:ext>
            </a:extLst>
          </p:cNvPr>
          <p:cNvSpPr>
            <a:spLocks noChangeArrowheads="1"/>
          </p:cNvSpPr>
          <p:nvPr userDrawn="1"/>
        </p:nvSpPr>
        <p:spPr bwMode="auto">
          <a:xfrm>
            <a:off x="2289175"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 name="Rectangle 13">
            <a:extLst>
              <a:ext uri="{FF2B5EF4-FFF2-40B4-BE49-F238E27FC236}">
                <a16:creationId xmlns:a16="http://schemas.microsoft.com/office/drawing/2014/main" id="{13182939-72F8-480F-91A0-DE7D5DFF15B9}"/>
              </a:ext>
            </a:extLst>
          </p:cNvPr>
          <p:cNvSpPr>
            <a:spLocks noChangeArrowheads="1"/>
          </p:cNvSpPr>
          <p:nvPr userDrawn="1"/>
        </p:nvSpPr>
        <p:spPr bwMode="auto">
          <a:xfrm>
            <a:off x="41592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 name="Rectangle 14">
            <a:extLst>
              <a:ext uri="{FF2B5EF4-FFF2-40B4-BE49-F238E27FC236}">
                <a16:creationId xmlns:a16="http://schemas.microsoft.com/office/drawing/2014/main" id="{25150DBB-A2F6-4480-9FD2-B55266A0B885}"/>
              </a:ext>
            </a:extLst>
          </p:cNvPr>
          <p:cNvSpPr>
            <a:spLocks noChangeArrowheads="1"/>
          </p:cNvSpPr>
          <p:nvPr userDrawn="1"/>
        </p:nvSpPr>
        <p:spPr bwMode="auto">
          <a:xfrm>
            <a:off x="2289175"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 name="Rectangle 15">
            <a:extLst>
              <a:ext uri="{FF2B5EF4-FFF2-40B4-BE49-F238E27FC236}">
                <a16:creationId xmlns:a16="http://schemas.microsoft.com/office/drawing/2014/main" id="{43702291-6286-47E4-BC8A-1DB294211697}"/>
              </a:ext>
            </a:extLst>
          </p:cNvPr>
          <p:cNvSpPr>
            <a:spLocks noChangeArrowheads="1"/>
          </p:cNvSpPr>
          <p:nvPr userDrawn="1"/>
        </p:nvSpPr>
        <p:spPr bwMode="auto">
          <a:xfrm>
            <a:off x="41592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 name="Rectangle 16">
            <a:extLst>
              <a:ext uri="{FF2B5EF4-FFF2-40B4-BE49-F238E27FC236}">
                <a16:creationId xmlns:a16="http://schemas.microsoft.com/office/drawing/2014/main" id="{35215D61-E62F-4AA9-916E-1162EF50F417}"/>
              </a:ext>
            </a:extLst>
          </p:cNvPr>
          <p:cNvSpPr>
            <a:spLocks noChangeArrowheads="1"/>
          </p:cNvSpPr>
          <p:nvPr userDrawn="1"/>
        </p:nvSpPr>
        <p:spPr bwMode="auto">
          <a:xfrm>
            <a:off x="2289175"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 name="Rectangle 18">
            <a:extLst>
              <a:ext uri="{FF2B5EF4-FFF2-40B4-BE49-F238E27FC236}">
                <a16:creationId xmlns:a16="http://schemas.microsoft.com/office/drawing/2014/main" id="{81605EC3-DB25-430E-AA4F-8C80AAB7C4BD}"/>
              </a:ext>
            </a:extLst>
          </p:cNvPr>
          <p:cNvSpPr>
            <a:spLocks noChangeArrowheads="1"/>
          </p:cNvSpPr>
          <p:nvPr userDrawn="1"/>
        </p:nvSpPr>
        <p:spPr bwMode="auto">
          <a:xfrm>
            <a:off x="416083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 name="Rectangle 19">
            <a:extLst>
              <a:ext uri="{FF2B5EF4-FFF2-40B4-BE49-F238E27FC236}">
                <a16:creationId xmlns:a16="http://schemas.microsoft.com/office/drawing/2014/main" id="{08368F6E-66CE-49DA-B738-ABF5C7A44E15}"/>
              </a:ext>
            </a:extLst>
          </p:cNvPr>
          <p:cNvSpPr>
            <a:spLocks noChangeArrowheads="1"/>
          </p:cNvSpPr>
          <p:nvPr userDrawn="1"/>
        </p:nvSpPr>
        <p:spPr bwMode="auto">
          <a:xfrm>
            <a:off x="416083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 name="Rectangle 20">
            <a:extLst>
              <a:ext uri="{FF2B5EF4-FFF2-40B4-BE49-F238E27FC236}">
                <a16:creationId xmlns:a16="http://schemas.microsoft.com/office/drawing/2014/main" id="{205CCA42-22FD-4F88-87CC-4048B541E209}"/>
              </a:ext>
            </a:extLst>
          </p:cNvPr>
          <p:cNvSpPr>
            <a:spLocks noChangeArrowheads="1"/>
          </p:cNvSpPr>
          <p:nvPr userDrawn="1"/>
        </p:nvSpPr>
        <p:spPr bwMode="auto">
          <a:xfrm>
            <a:off x="416083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 name="Rectangle 21">
            <a:extLst>
              <a:ext uri="{FF2B5EF4-FFF2-40B4-BE49-F238E27FC236}">
                <a16:creationId xmlns:a16="http://schemas.microsoft.com/office/drawing/2014/main" id="{FFEE13D6-B004-4821-B16C-CA1F2C5EC0C4}"/>
              </a:ext>
            </a:extLst>
          </p:cNvPr>
          <p:cNvSpPr>
            <a:spLocks noChangeArrowheads="1"/>
          </p:cNvSpPr>
          <p:nvPr userDrawn="1"/>
        </p:nvSpPr>
        <p:spPr bwMode="auto">
          <a:xfrm>
            <a:off x="6034088"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2" name="Rectangle 22">
            <a:extLst>
              <a:ext uri="{FF2B5EF4-FFF2-40B4-BE49-F238E27FC236}">
                <a16:creationId xmlns:a16="http://schemas.microsoft.com/office/drawing/2014/main" id="{266CDB5F-5661-40E5-9368-D1BAB026EF10}"/>
              </a:ext>
            </a:extLst>
          </p:cNvPr>
          <p:cNvSpPr>
            <a:spLocks noChangeArrowheads="1"/>
          </p:cNvSpPr>
          <p:nvPr userDrawn="1"/>
        </p:nvSpPr>
        <p:spPr bwMode="auto">
          <a:xfrm>
            <a:off x="6034088"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 name="Rectangle 23">
            <a:extLst>
              <a:ext uri="{FF2B5EF4-FFF2-40B4-BE49-F238E27FC236}">
                <a16:creationId xmlns:a16="http://schemas.microsoft.com/office/drawing/2014/main" id="{55C69052-83F1-46A5-B3D4-818BC59A3252}"/>
              </a:ext>
            </a:extLst>
          </p:cNvPr>
          <p:cNvSpPr>
            <a:spLocks noChangeArrowheads="1"/>
          </p:cNvSpPr>
          <p:nvPr userDrawn="1"/>
        </p:nvSpPr>
        <p:spPr bwMode="auto">
          <a:xfrm>
            <a:off x="6034088"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Rectangle 24">
            <a:extLst>
              <a:ext uri="{FF2B5EF4-FFF2-40B4-BE49-F238E27FC236}">
                <a16:creationId xmlns:a16="http://schemas.microsoft.com/office/drawing/2014/main" id="{0346FBE1-C238-47FE-8113-4CC9A226D8E3}"/>
              </a:ext>
            </a:extLst>
          </p:cNvPr>
          <p:cNvSpPr>
            <a:spLocks noChangeArrowheads="1"/>
          </p:cNvSpPr>
          <p:nvPr userDrawn="1"/>
        </p:nvSpPr>
        <p:spPr bwMode="auto">
          <a:xfrm>
            <a:off x="7904163" y="836613"/>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 name="Rectangle 25">
            <a:extLst>
              <a:ext uri="{FF2B5EF4-FFF2-40B4-BE49-F238E27FC236}">
                <a16:creationId xmlns:a16="http://schemas.microsoft.com/office/drawing/2014/main" id="{DAB5F060-A4DE-4C17-B90C-D01058FCE328}"/>
              </a:ext>
            </a:extLst>
          </p:cNvPr>
          <p:cNvSpPr>
            <a:spLocks noChangeArrowheads="1"/>
          </p:cNvSpPr>
          <p:nvPr userDrawn="1"/>
        </p:nvSpPr>
        <p:spPr bwMode="auto">
          <a:xfrm>
            <a:off x="7904163" y="27813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 name="Rectangle 26">
            <a:extLst>
              <a:ext uri="{FF2B5EF4-FFF2-40B4-BE49-F238E27FC236}">
                <a16:creationId xmlns:a16="http://schemas.microsoft.com/office/drawing/2014/main" id="{D50F0BF7-1D05-4B51-8184-0723488202A7}"/>
              </a:ext>
            </a:extLst>
          </p:cNvPr>
          <p:cNvSpPr>
            <a:spLocks noChangeArrowheads="1"/>
          </p:cNvSpPr>
          <p:nvPr userDrawn="1"/>
        </p:nvSpPr>
        <p:spPr bwMode="auto">
          <a:xfrm>
            <a:off x="7904163" y="4724400"/>
            <a:ext cx="1584325" cy="1584325"/>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extLst>
      <p:ext uri="{BB962C8B-B14F-4D97-AF65-F5344CB8AC3E}">
        <p14:creationId xmlns:p14="http://schemas.microsoft.com/office/powerpoint/2010/main" val="1687514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24154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hyperlink" Target="http://www.digipot.net/" TargetMode="Externa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6FEA16B7-CEE1-42FD-86F9-73240B2D3853}"/>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8">
            <a:extLst>
              <a:ext uri="{FF2B5EF4-FFF2-40B4-BE49-F238E27FC236}">
                <a16:creationId xmlns:a16="http://schemas.microsoft.com/office/drawing/2014/main" id="{DB816F65-3612-4649-976E-FD912774F0C5}"/>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Copyright©2022 </a:t>
            </a:r>
            <a:r>
              <a:rPr kumimoji="1" lang="en-US" altLang="ja-JP" sz="800" b="1" dirty="0">
                <a:solidFill>
                  <a:srgbClr val="000000"/>
                </a:solidFill>
                <a:latin typeface="Arial" charset="0"/>
                <a:ea typeface="ＭＳ Ｐゴシック" charset="-128"/>
                <a:hlinkClick r:id="rId6"/>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2954655"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リング円の連続図形</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3" name="グループ化 2">
            <a:extLst>
              <a:ext uri="{FF2B5EF4-FFF2-40B4-BE49-F238E27FC236}">
                <a16:creationId xmlns:a16="http://schemas.microsoft.com/office/drawing/2014/main" id="{BA25800B-10D6-29A6-A75A-F9A462EC40BA}"/>
              </a:ext>
            </a:extLst>
          </p:cNvPr>
          <p:cNvGrpSpPr/>
          <p:nvPr/>
        </p:nvGrpSpPr>
        <p:grpSpPr>
          <a:xfrm>
            <a:off x="673100" y="831124"/>
            <a:ext cx="2686776" cy="2686776"/>
            <a:chOff x="-2948214" y="-2358390"/>
            <a:chExt cx="5577840" cy="5577840"/>
          </a:xfrm>
          <a:solidFill>
            <a:schemeClr val="bg1"/>
          </a:solidFill>
        </p:grpSpPr>
        <p:sp>
          <p:nvSpPr>
            <p:cNvPr id="4" name="円: 塗りつぶしなし 3">
              <a:extLst>
                <a:ext uri="{FF2B5EF4-FFF2-40B4-BE49-F238E27FC236}">
                  <a16:creationId xmlns:a16="http://schemas.microsoft.com/office/drawing/2014/main" id="{C9BF29EA-312A-72DE-AD72-91F555AB1AAA}"/>
                </a:ext>
              </a:extLst>
            </p:cNvPr>
            <p:cNvSpPr/>
            <p:nvPr/>
          </p:nvSpPr>
          <p:spPr>
            <a:xfrm>
              <a:off x="-2948214" y="-2358390"/>
              <a:ext cx="5577840" cy="5577840"/>
            </a:xfrm>
            <a:prstGeom prst="donut">
              <a:avLst>
                <a:gd name="adj" fmla="val 10182"/>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円: 塗りつぶしなし 4">
              <a:extLst>
                <a:ext uri="{FF2B5EF4-FFF2-40B4-BE49-F238E27FC236}">
                  <a16:creationId xmlns:a16="http://schemas.microsoft.com/office/drawing/2014/main" id="{FD1ACD7C-A127-2E07-031C-BE8BEA677358}"/>
                </a:ext>
              </a:extLst>
            </p:cNvPr>
            <p:cNvSpPr/>
            <p:nvPr/>
          </p:nvSpPr>
          <p:spPr>
            <a:xfrm>
              <a:off x="-2277654" y="-1687830"/>
              <a:ext cx="4236720" cy="4236720"/>
            </a:xfrm>
            <a:prstGeom prst="donut">
              <a:avLst>
                <a:gd name="adj" fmla="val 13473"/>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円: 塗りつぶしなし 5">
              <a:extLst>
                <a:ext uri="{FF2B5EF4-FFF2-40B4-BE49-F238E27FC236}">
                  <a16:creationId xmlns:a16="http://schemas.microsoft.com/office/drawing/2014/main" id="{0AF9C666-BBF0-0FC5-4F94-DAE8B244B958}"/>
                </a:ext>
              </a:extLst>
            </p:cNvPr>
            <p:cNvSpPr/>
            <p:nvPr/>
          </p:nvSpPr>
          <p:spPr>
            <a:xfrm>
              <a:off x="-1609951" y="-1020127"/>
              <a:ext cx="2901314" cy="2901314"/>
            </a:xfrm>
            <a:prstGeom prst="donut">
              <a:avLst>
                <a:gd name="adj" fmla="val 1937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楕円 6">
              <a:extLst>
                <a:ext uri="{FF2B5EF4-FFF2-40B4-BE49-F238E27FC236}">
                  <a16:creationId xmlns:a16="http://schemas.microsoft.com/office/drawing/2014/main" id="{DC9E0CF2-4A2A-4E7D-0E7A-21B421D97D70}"/>
                </a:ext>
              </a:extLst>
            </p:cNvPr>
            <p:cNvSpPr/>
            <p:nvPr/>
          </p:nvSpPr>
          <p:spPr>
            <a:xfrm>
              <a:off x="-947012" y="-357188"/>
              <a:ext cx="1575436" cy="157543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 name="グループ化 7">
            <a:extLst>
              <a:ext uri="{FF2B5EF4-FFF2-40B4-BE49-F238E27FC236}">
                <a16:creationId xmlns:a16="http://schemas.microsoft.com/office/drawing/2014/main" id="{530ECA0F-F3B7-9CFC-E63F-95CEE35A4DC7}"/>
              </a:ext>
            </a:extLst>
          </p:cNvPr>
          <p:cNvGrpSpPr/>
          <p:nvPr/>
        </p:nvGrpSpPr>
        <p:grpSpPr>
          <a:xfrm>
            <a:off x="3614057" y="815715"/>
            <a:ext cx="2686776" cy="2686776"/>
            <a:chOff x="3205843" y="-2390380"/>
            <a:chExt cx="5577840" cy="5577840"/>
          </a:xfrm>
          <a:solidFill>
            <a:schemeClr val="bg1"/>
          </a:solidFill>
        </p:grpSpPr>
        <p:sp>
          <p:nvSpPr>
            <p:cNvPr id="9" name="円: 塗りつぶしなし 8">
              <a:extLst>
                <a:ext uri="{FF2B5EF4-FFF2-40B4-BE49-F238E27FC236}">
                  <a16:creationId xmlns:a16="http://schemas.microsoft.com/office/drawing/2014/main" id="{2FA9668F-53C1-7847-5661-5954E3421229}"/>
                </a:ext>
              </a:extLst>
            </p:cNvPr>
            <p:cNvSpPr/>
            <p:nvPr/>
          </p:nvSpPr>
          <p:spPr>
            <a:xfrm>
              <a:off x="3205843" y="-2390380"/>
              <a:ext cx="5577840" cy="5577840"/>
            </a:xfrm>
            <a:prstGeom prst="donut">
              <a:avLst>
                <a:gd name="adj" fmla="val 615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 塗りつぶしなし 9">
              <a:extLst>
                <a:ext uri="{FF2B5EF4-FFF2-40B4-BE49-F238E27FC236}">
                  <a16:creationId xmlns:a16="http://schemas.microsoft.com/office/drawing/2014/main" id="{FA752667-CC29-069C-FA4F-709066245DCB}"/>
                </a:ext>
              </a:extLst>
            </p:cNvPr>
            <p:cNvSpPr/>
            <p:nvPr/>
          </p:nvSpPr>
          <p:spPr>
            <a:xfrm>
              <a:off x="4010025" y="-1554208"/>
              <a:ext cx="3969476" cy="3969476"/>
            </a:xfrm>
            <a:prstGeom prst="donut">
              <a:avLst>
                <a:gd name="adj" fmla="val 8509"/>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円: 塗りつぶしなし 10">
              <a:extLst>
                <a:ext uri="{FF2B5EF4-FFF2-40B4-BE49-F238E27FC236}">
                  <a16:creationId xmlns:a16="http://schemas.microsoft.com/office/drawing/2014/main" id="{A179625B-03BA-B04E-3177-FC82923DE7EF}"/>
                </a:ext>
              </a:extLst>
            </p:cNvPr>
            <p:cNvSpPr/>
            <p:nvPr/>
          </p:nvSpPr>
          <p:spPr>
            <a:xfrm>
              <a:off x="4810125" y="-754108"/>
              <a:ext cx="2369276" cy="2369276"/>
            </a:xfrm>
            <a:prstGeom prst="donut">
              <a:avLst>
                <a:gd name="adj" fmla="val 1474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楕円 11">
              <a:extLst>
                <a:ext uri="{FF2B5EF4-FFF2-40B4-BE49-F238E27FC236}">
                  <a16:creationId xmlns:a16="http://schemas.microsoft.com/office/drawing/2014/main" id="{1AA02EFD-B5B7-FA73-A5D6-9452574C859D}"/>
                </a:ext>
              </a:extLst>
            </p:cNvPr>
            <p:cNvSpPr/>
            <p:nvPr/>
          </p:nvSpPr>
          <p:spPr>
            <a:xfrm>
              <a:off x="5207045" y="-357188"/>
              <a:ext cx="1575436" cy="157543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 塗りつぶしなし 12">
              <a:extLst>
                <a:ext uri="{FF2B5EF4-FFF2-40B4-BE49-F238E27FC236}">
                  <a16:creationId xmlns:a16="http://schemas.microsoft.com/office/drawing/2014/main" id="{E22FA881-F43D-7F10-1ADE-188B5195EE38}"/>
                </a:ext>
              </a:extLst>
            </p:cNvPr>
            <p:cNvSpPr/>
            <p:nvPr/>
          </p:nvSpPr>
          <p:spPr>
            <a:xfrm>
              <a:off x="3605213" y="-1959020"/>
              <a:ext cx="4779100" cy="4779100"/>
            </a:xfrm>
            <a:prstGeom prst="donut">
              <a:avLst>
                <a:gd name="adj" fmla="val 7145"/>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 塗りつぶしなし 13">
              <a:extLst>
                <a:ext uri="{FF2B5EF4-FFF2-40B4-BE49-F238E27FC236}">
                  <a16:creationId xmlns:a16="http://schemas.microsoft.com/office/drawing/2014/main" id="{67F15D04-8D5B-E42C-5034-F401B574C3C0}"/>
                </a:ext>
              </a:extLst>
            </p:cNvPr>
            <p:cNvSpPr/>
            <p:nvPr/>
          </p:nvSpPr>
          <p:spPr>
            <a:xfrm>
              <a:off x="4407626" y="-1156607"/>
              <a:ext cx="3174274" cy="3174274"/>
            </a:xfrm>
            <a:prstGeom prst="donut">
              <a:avLst>
                <a:gd name="adj" fmla="val 1101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15" name="グループ化 14">
            <a:extLst>
              <a:ext uri="{FF2B5EF4-FFF2-40B4-BE49-F238E27FC236}">
                <a16:creationId xmlns:a16="http://schemas.microsoft.com/office/drawing/2014/main" id="{CAF7454E-D79D-DB35-06D5-B6B29C4052B8}"/>
              </a:ext>
            </a:extLst>
          </p:cNvPr>
          <p:cNvGrpSpPr/>
          <p:nvPr/>
        </p:nvGrpSpPr>
        <p:grpSpPr>
          <a:xfrm>
            <a:off x="6567714" y="831124"/>
            <a:ext cx="2686776" cy="2686776"/>
            <a:chOff x="9359900" y="-2358390"/>
            <a:chExt cx="5577840" cy="5577840"/>
          </a:xfrm>
          <a:solidFill>
            <a:schemeClr val="bg1"/>
          </a:solidFill>
        </p:grpSpPr>
        <p:sp>
          <p:nvSpPr>
            <p:cNvPr id="16" name="円: 塗りつぶしなし 15">
              <a:extLst>
                <a:ext uri="{FF2B5EF4-FFF2-40B4-BE49-F238E27FC236}">
                  <a16:creationId xmlns:a16="http://schemas.microsoft.com/office/drawing/2014/main" id="{D2F9C205-3829-EA5F-D887-2D3B08EE7D24}"/>
                </a:ext>
              </a:extLst>
            </p:cNvPr>
            <p:cNvSpPr/>
            <p:nvPr/>
          </p:nvSpPr>
          <p:spPr>
            <a:xfrm>
              <a:off x="9359900" y="-2358390"/>
              <a:ext cx="5577840" cy="5577840"/>
            </a:xfrm>
            <a:prstGeom prst="donut">
              <a:avLst>
                <a:gd name="adj" fmla="val 16217"/>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 塗りつぶしなし 16">
              <a:extLst>
                <a:ext uri="{FF2B5EF4-FFF2-40B4-BE49-F238E27FC236}">
                  <a16:creationId xmlns:a16="http://schemas.microsoft.com/office/drawing/2014/main" id="{973B7BB7-D85C-1CDC-5D76-59174F8AAE29}"/>
                </a:ext>
              </a:extLst>
            </p:cNvPr>
            <p:cNvSpPr/>
            <p:nvPr/>
          </p:nvSpPr>
          <p:spPr>
            <a:xfrm>
              <a:off x="10354854" y="-1363436"/>
              <a:ext cx="3587932" cy="3587932"/>
            </a:xfrm>
            <a:prstGeom prst="donut">
              <a:avLst>
                <a:gd name="adj" fmla="val 24692"/>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楕円 17">
              <a:extLst>
                <a:ext uri="{FF2B5EF4-FFF2-40B4-BE49-F238E27FC236}">
                  <a16:creationId xmlns:a16="http://schemas.microsoft.com/office/drawing/2014/main" id="{F1812241-4FC2-5E91-A56D-26EEF780B1DD}"/>
                </a:ext>
              </a:extLst>
            </p:cNvPr>
            <p:cNvSpPr/>
            <p:nvPr/>
          </p:nvSpPr>
          <p:spPr>
            <a:xfrm>
              <a:off x="11361102" y="-357188"/>
              <a:ext cx="1575436" cy="157543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a:extLst>
              <a:ext uri="{FF2B5EF4-FFF2-40B4-BE49-F238E27FC236}">
                <a16:creationId xmlns:a16="http://schemas.microsoft.com/office/drawing/2014/main" id="{CFF2A527-BF92-2928-AB17-7E41ECD53837}"/>
              </a:ext>
            </a:extLst>
          </p:cNvPr>
          <p:cNvGrpSpPr/>
          <p:nvPr/>
        </p:nvGrpSpPr>
        <p:grpSpPr>
          <a:xfrm>
            <a:off x="672515" y="3760429"/>
            <a:ext cx="2685268" cy="2685268"/>
            <a:chOff x="-4529922" y="-3161581"/>
            <a:chExt cx="7184222" cy="7184222"/>
          </a:xfrm>
          <a:solidFill>
            <a:schemeClr val="bg1"/>
          </a:solidFill>
        </p:grpSpPr>
        <p:sp>
          <p:nvSpPr>
            <p:cNvPr id="20" name="円: 塗りつぶしなし 19">
              <a:extLst>
                <a:ext uri="{FF2B5EF4-FFF2-40B4-BE49-F238E27FC236}">
                  <a16:creationId xmlns:a16="http://schemas.microsoft.com/office/drawing/2014/main" id="{8CDEEA21-6DF8-669B-BA0B-79D4BC2304D9}"/>
                </a:ext>
              </a:extLst>
            </p:cNvPr>
            <p:cNvSpPr/>
            <p:nvPr/>
          </p:nvSpPr>
          <p:spPr>
            <a:xfrm>
              <a:off x="-3726731" y="-2358390"/>
              <a:ext cx="5577840" cy="5577840"/>
            </a:xfrm>
            <a:prstGeom prst="donut">
              <a:avLst>
                <a:gd name="adj" fmla="val 615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円: 塗りつぶしなし 20">
              <a:extLst>
                <a:ext uri="{FF2B5EF4-FFF2-40B4-BE49-F238E27FC236}">
                  <a16:creationId xmlns:a16="http://schemas.microsoft.com/office/drawing/2014/main" id="{42294048-B3C2-EA4D-86E1-73A91EFC90CA}"/>
                </a:ext>
              </a:extLst>
            </p:cNvPr>
            <p:cNvSpPr/>
            <p:nvPr/>
          </p:nvSpPr>
          <p:spPr>
            <a:xfrm>
              <a:off x="-2922549" y="-1554208"/>
              <a:ext cx="3969476" cy="3969476"/>
            </a:xfrm>
            <a:prstGeom prst="donut">
              <a:avLst>
                <a:gd name="adj" fmla="val 8509"/>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円: 塗りつぶしなし 21">
              <a:extLst>
                <a:ext uri="{FF2B5EF4-FFF2-40B4-BE49-F238E27FC236}">
                  <a16:creationId xmlns:a16="http://schemas.microsoft.com/office/drawing/2014/main" id="{66B93C4D-2E11-79F4-7455-8650322DCC9B}"/>
                </a:ext>
              </a:extLst>
            </p:cNvPr>
            <p:cNvSpPr/>
            <p:nvPr/>
          </p:nvSpPr>
          <p:spPr>
            <a:xfrm>
              <a:off x="-2122449" y="-754108"/>
              <a:ext cx="2369276" cy="2369276"/>
            </a:xfrm>
            <a:prstGeom prst="donut">
              <a:avLst>
                <a:gd name="adj" fmla="val 1474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楕円 22">
              <a:extLst>
                <a:ext uri="{FF2B5EF4-FFF2-40B4-BE49-F238E27FC236}">
                  <a16:creationId xmlns:a16="http://schemas.microsoft.com/office/drawing/2014/main" id="{5BC343EF-AF48-68B4-983D-2648F40D8C4E}"/>
                </a:ext>
              </a:extLst>
            </p:cNvPr>
            <p:cNvSpPr/>
            <p:nvPr/>
          </p:nvSpPr>
          <p:spPr>
            <a:xfrm>
              <a:off x="-1725529" y="-357188"/>
              <a:ext cx="1575436" cy="157543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 塗りつぶしなし 23">
              <a:extLst>
                <a:ext uri="{FF2B5EF4-FFF2-40B4-BE49-F238E27FC236}">
                  <a16:creationId xmlns:a16="http://schemas.microsoft.com/office/drawing/2014/main" id="{6A438210-5274-3AFE-FEE4-9ABEF26062B7}"/>
                </a:ext>
              </a:extLst>
            </p:cNvPr>
            <p:cNvSpPr/>
            <p:nvPr/>
          </p:nvSpPr>
          <p:spPr>
            <a:xfrm>
              <a:off x="-3327361" y="-1959020"/>
              <a:ext cx="4779100" cy="4779100"/>
            </a:xfrm>
            <a:prstGeom prst="donut">
              <a:avLst>
                <a:gd name="adj" fmla="val 7145"/>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円: 塗りつぶしなし 24">
              <a:extLst>
                <a:ext uri="{FF2B5EF4-FFF2-40B4-BE49-F238E27FC236}">
                  <a16:creationId xmlns:a16="http://schemas.microsoft.com/office/drawing/2014/main" id="{31B162C2-C3A9-5D15-5420-46449A4ED662}"/>
                </a:ext>
              </a:extLst>
            </p:cNvPr>
            <p:cNvSpPr/>
            <p:nvPr/>
          </p:nvSpPr>
          <p:spPr>
            <a:xfrm>
              <a:off x="-2524948" y="-1156607"/>
              <a:ext cx="3174274" cy="3174274"/>
            </a:xfrm>
            <a:prstGeom prst="donut">
              <a:avLst>
                <a:gd name="adj" fmla="val 1101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円: 塗りつぶしなし 25">
              <a:extLst>
                <a:ext uri="{FF2B5EF4-FFF2-40B4-BE49-F238E27FC236}">
                  <a16:creationId xmlns:a16="http://schemas.microsoft.com/office/drawing/2014/main" id="{B59C86FE-ED45-E2F7-3329-882F96043DC2}"/>
                </a:ext>
              </a:extLst>
            </p:cNvPr>
            <p:cNvSpPr/>
            <p:nvPr/>
          </p:nvSpPr>
          <p:spPr>
            <a:xfrm>
              <a:off x="-4120515" y="-2752174"/>
              <a:ext cx="6365408" cy="6365408"/>
            </a:xfrm>
            <a:prstGeom prst="donut">
              <a:avLst>
                <a:gd name="adj" fmla="val 5287"/>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円: 塗りつぶしなし 26">
              <a:extLst>
                <a:ext uri="{FF2B5EF4-FFF2-40B4-BE49-F238E27FC236}">
                  <a16:creationId xmlns:a16="http://schemas.microsoft.com/office/drawing/2014/main" id="{E23C33A4-733A-DA00-FE2C-EA8BDD28E262}"/>
                </a:ext>
              </a:extLst>
            </p:cNvPr>
            <p:cNvSpPr/>
            <p:nvPr/>
          </p:nvSpPr>
          <p:spPr>
            <a:xfrm>
              <a:off x="-4529922" y="-3161581"/>
              <a:ext cx="7184222" cy="7184222"/>
            </a:xfrm>
            <a:prstGeom prst="donut">
              <a:avLst>
                <a:gd name="adj" fmla="val 4803"/>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8" name="グループ化 27">
            <a:extLst>
              <a:ext uri="{FF2B5EF4-FFF2-40B4-BE49-F238E27FC236}">
                <a16:creationId xmlns:a16="http://schemas.microsoft.com/office/drawing/2014/main" id="{9CFA0930-41FC-A60D-805F-8C8ED20C99B0}"/>
              </a:ext>
            </a:extLst>
          </p:cNvPr>
          <p:cNvGrpSpPr/>
          <p:nvPr/>
        </p:nvGrpSpPr>
        <p:grpSpPr>
          <a:xfrm>
            <a:off x="3614057" y="3728295"/>
            <a:ext cx="2686776" cy="2686776"/>
            <a:chOff x="0" y="-3931832"/>
            <a:chExt cx="8724724" cy="8724724"/>
          </a:xfrm>
          <a:solidFill>
            <a:schemeClr val="bg1"/>
          </a:solidFill>
        </p:grpSpPr>
        <p:sp>
          <p:nvSpPr>
            <p:cNvPr id="29" name="円: 塗りつぶしなし 28">
              <a:extLst>
                <a:ext uri="{FF2B5EF4-FFF2-40B4-BE49-F238E27FC236}">
                  <a16:creationId xmlns:a16="http://schemas.microsoft.com/office/drawing/2014/main" id="{FCEEC422-A15C-DF9A-F3BF-F646B78A99DF}"/>
                </a:ext>
              </a:extLst>
            </p:cNvPr>
            <p:cNvSpPr/>
            <p:nvPr/>
          </p:nvSpPr>
          <p:spPr>
            <a:xfrm>
              <a:off x="1573442" y="-2358390"/>
              <a:ext cx="5577840" cy="5577840"/>
            </a:xfrm>
            <a:prstGeom prst="donut">
              <a:avLst>
                <a:gd name="adj" fmla="val 615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円: 塗りつぶしなし 29">
              <a:extLst>
                <a:ext uri="{FF2B5EF4-FFF2-40B4-BE49-F238E27FC236}">
                  <a16:creationId xmlns:a16="http://schemas.microsoft.com/office/drawing/2014/main" id="{62BDF242-B883-0608-CA67-688143E1C231}"/>
                </a:ext>
              </a:extLst>
            </p:cNvPr>
            <p:cNvSpPr/>
            <p:nvPr/>
          </p:nvSpPr>
          <p:spPr>
            <a:xfrm>
              <a:off x="2377624" y="-1554208"/>
              <a:ext cx="3969476" cy="3969476"/>
            </a:xfrm>
            <a:prstGeom prst="donut">
              <a:avLst>
                <a:gd name="adj" fmla="val 8509"/>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円: 塗りつぶしなし 30">
              <a:extLst>
                <a:ext uri="{FF2B5EF4-FFF2-40B4-BE49-F238E27FC236}">
                  <a16:creationId xmlns:a16="http://schemas.microsoft.com/office/drawing/2014/main" id="{CADA2797-314E-3CC5-DC8F-BAD28EEDCE48}"/>
                </a:ext>
              </a:extLst>
            </p:cNvPr>
            <p:cNvSpPr/>
            <p:nvPr/>
          </p:nvSpPr>
          <p:spPr>
            <a:xfrm>
              <a:off x="3177724" y="-754108"/>
              <a:ext cx="2369276" cy="2369276"/>
            </a:xfrm>
            <a:prstGeom prst="donut">
              <a:avLst>
                <a:gd name="adj" fmla="val 1474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楕円 31">
              <a:extLst>
                <a:ext uri="{FF2B5EF4-FFF2-40B4-BE49-F238E27FC236}">
                  <a16:creationId xmlns:a16="http://schemas.microsoft.com/office/drawing/2014/main" id="{B5E4C66B-BAF3-0FFF-DDFE-9EEB6AF4DAE1}"/>
                </a:ext>
              </a:extLst>
            </p:cNvPr>
            <p:cNvSpPr/>
            <p:nvPr/>
          </p:nvSpPr>
          <p:spPr>
            <a:xfrm>
              <a:off x="3574644" y="-357188"/>
              <a:ext cx="1575436" cy="157543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 塗りつぶしなし 32">
              <a:extLst>
                <a:ext uri="{FF2B5EF4-FFF2-40B4-BE49-F238E27FC236}">
                  <a16:creationId xmlns:a16="http://schemas.microsoft.com/office/drawing/2014/main" id="{FEEEC18C-65C0-13F7-0197-C662B123FB67}"/>
                </a:ext>
              </a:extLst>
            </p:cNvPr>
            <p:cNvSpPr/>
            <p:nvPr/>
          </p:nvSpPr>
          <p:spPr>
            <a:xfrm>
              <a:off x="1972812" y="-1959020"/>
              <a:ext cx="4779100" cy="4779100"/>
            </a:xfrm>
            <a:prstGeom prst="donut">
              <a:avLst>
                <a:gd name="adj" fmla="val 7145"/>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円: 塗りつぶしなし 33">
              <a:extLst>
                <a:ext uri="{FF2B5EF4-FFF2-40B4-BE49-F238E27FC236}">
                  <a16:creationId xmlns:a16="http://schemas.microsoft.com/office/drawing/2014/main" id="{0AD8692A-C5FC-D516-14F5-98BD0B584E01}"/>
                </a:ext>
              </a:extLst>
            </p:cNvPr>
            <p:cNvSpPr/>
            <p:nvPr/>
          </p:nvSpPr>
          <p:spPr>
            <a:xfrm>
              <a:off x="2775225" y="-1156607"/>
              <a:ext cx="3174274" cy="3174274"/>
            </a:xfrm>
            <a:prstGeom prst="donut">
              <a:avLst>
                <a:gd name="adj" fmla="val 1101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円: 塗りつぶしなし 34">
              <a:extLst>
                <a:ext uri="{FF2B5EF4-FFF2-40B4-BE49-F238E27FC236}">
                  <a16:creationId xmlns:a16="http://schemas.microsoft.com/office/drawing/2014/main" id="{696509B3-7986-739A-F78D-A232A9735015}"/>
                </a:ext>
              </a:extLst>
            </p:cNvPr>
            <p:cNvSpPr/>
            <p:nvPr/>
          </p:nvSpPr>
          <p:spPr>
            <a:xfrm>
              <a:off x="1210540" y="-2721292"/>
              <a:ext cx="6303644" cy="6303644"/>
            </a:xfrm>
            <a:prstGeom prst="donut">
              <a:avLst>
                <a:gd name="adj" fmla="val 446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円: 塗りつぶしなし 35">
              <a:extLst>
                <a:ext uri="{FF2B5EF4-FFF2-40B4-BE49-F238E27FC236}">
                  <a16:creationId xmlns:a16="http://schemas.microsoft.com/office/drawing/2014/main" id="{3BC99038-2C04-4BFA-EBBD-2A2D91E2A57A}"/>
                </a:ext>
              </a:extLst>
            </p:cNvPr>
            <p:cNvSpPr/>
            <p:nvPr/>
          </p:nvSpPr>
          <p:spPr>
            <a:xfrm>
              <a:off x="813982" y="-3117850"/>
              <a:ext cx="7096760" cy="7096760"/>
            </a:xfrm>
            <a:prstGeom prst="donut">
              <a:avLst>
                <a:gd name="adj" fmla="val 446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円: 塗りつぶしなし 36">
              <a:extLst>
                <a:ext uri="{FF2B5EF4-FFF2-40B4-BE49-F238E27FC236}">
                  <a16:creationId xmlns:a16="http://schemas.microsoft.com/office/drawing/2014/main" id="{E199DB7F-3205-6BA4-B7E1-DDB198981317}"/>
                </a:ext>
              </a:extLst>
            </p:cNvPr>
            <p:cNvSpPr/>
            <p:nvPr/>
          </p:nvSpPr>
          <p:spPr>
            <a:xfrm>
              <a:off x="393295" y="-3538537"/>
              <a:ext cx="7938134" cy="7938134"/>
            </a:xfrm>
            <a:prstGeom prst="donut">
              <a:avLst>
                <a:gd name="adj" fmla="val 446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円: 塗りつぶしなし 37">
              <a:extLst>
                <a:ext uri="{FF2B5EF4-FFF2-40B4-BE49-F238E27FC236}">
                  <a16:creationId xmlns:a16="http://schemas.microsoft.com/office/drawing/2014/main" id="{3B0C8BA8-790C-FBF6-1FCA-F6C04B72ADC1}"/>
                </a:ext>
              </a:extLst>
            </p:cNvPr>
            <p:cNvSpPr/>
            <p:nvPr/>
          </p:nvSpPr>
          <p:spPr>
            <a:xfrm>
              <a:off x="0" y="-3931832"/>
              <a:ext cx="8724724" cy="8724724"/>
            </a:xfrm>
            <a:prstGeom prst="donut">
              <a:avLst>
                <a:gd name="adj" fmla="val 381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39" name="グループ化 38">
            <a:extLst>
              <a:ext uri="{FF2B5EF4-FFF2-40B4-BE49-F238E27FC236}">
                <a16:creationId xmlns:a16="http://schemas.microsoft.com/office/drawing/2014/main" id="{343D890C-4847-50CE-F706-2F686E981005}"/>
              </a:ext>
            </a:extLst>
          </p:cNvPr>
          <p:cNvGrpSpPr/>
          <p:nvPr/>
        </p:nvGrpSpPr>
        <p:grpSpPr>
          <a:xfrm>
            <a:off x="6580414" y="3752535"/>
            <a:ext cx="2686776" cy="2686776"/>
            <a:chOff x="9361714" y="-4743984"/>
            <a:chExt cx="10349028" cy="10349028"/>
          </a:xfrm>
          <a:solidFill>
            <a:schemeClr val="bg1"/>
          </a:solidFill>
        </p:grpSpPr>
        <p:sp>
          <p:nvSpPr>
            <p:cNvPr id="40" name="円: 塗りつぶしなし 39">
              <a:extLst>
                <a:ext uri="{FF2B5EF4-FFF2-40B4-BE49-F238E27FC236}">
                  <a16:creationId xmlns:a16="http://schemas.microsoft.com/office/drawing/2014/main" id="{2C86488A-28DB-BBF7-4AD3-8F04F5065603}"/>
                </a:ext>
              </a:extLst>
            </p:cNvPr>
            <p:cNvSpPr/>
            <p:nvPr/>
          </p:nvSpPr>
          <p:spPr>
            <a:xfrm>
              <a:off x="11747308" y="-2358390"/>
              <a:ext cx="5577840" cy="5577840"/>
            </a:xfrm>
            <a:prstGeom prst="donut">
              <a:avLst>
                <a:gd name="adj" fmla="val 615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円: 塗りつぶしなし 40">
              <a:extLst>
                <a:ext uri="{FF2B5EF4-FFF2-40B4-BE49-F238E27FC236}">
                  <a16:creationId xmlns:a16="http://schemas.microsoft.com/office/drawing/2014/main" id="{C3D7AF1C-1DC4-B5DD-A84F-0BF5936B3E57}"/>
                </a:ext>
              </a:extLst>
            </p:cNvPr>
            <p:cNvSpPr/>
            <p:nvPr/>
          </p:nvSpPr>
          <p:spPr>
            <a:xfrm>
              <a:off x="12551490" y="-1554208"/>
              <a:ext cx="3969476" cy="3969476"/>
            </a:xfrm>
            <a:prstGeom prst="donut">
              <a:avLst>
                <a:gd name="adj" fmla="val 8509"/>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2" name="円: 塗りつぶしなし 41">
              <a:extLst>
                <a:ext uri="{FF2B5EF4-FFF2-40B4-BE49-F238E27FC236}">
                  <a16:creationId xmlns:a16="http://schemas.microsoft.com/office/drawing/2014/main" id="{3EEA4DB9-EDDF-04C3-5B4D-55C8C566214F}"/>
                </a:ext>
              </a:extLst>
            </p:cNvPr>
            <p:cNvSpPr/>
            <p:nvPr/>
          </p:nvSpPr>
          <p:spPr>
            <a:xfrm>
              <a:off x="13351590" y="-754108"/>
              <a:ext cx="2369276" cy="2369276"/>
            </a:xfrm>
            <a:prstGeom prst="donut">
              <a:avLst>
                <a:gd name="adj" fmla="val 14748"/>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3" name="楕円 42">
              <a:extLst>
                <a:ext uri="{FF2B5EF4-FFF2-40B4-BE49-F238E27FC236}">
                  <a16:creationId xmlns:a16="http://schemas.microsoft.com/office/drawing/2014/main" id="{CA959FF0-3506-120E-E8E5-3228E2343CAF}"/>
                </a:ext>
              </a:extLst>
            </p:cNvPr>
            <p:cNvSpPr/>
            <p:nvPr/>
          </p:nvSpPr>
          <p:spPr>
            <a:xfrm>
              <a:off x="13756342" y="-349356"/>
              <a:ext cx="1559772" cy="1559772"/>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 塗りつぶしなし 43">
              <a:extLst>
                <a:ext uri="{FF2B5EF4-FFF2-40B4-BE49-F238E27FC236}">
                  <a16:creationId xmlns:a16="http://schemas.microsoft.com/office/drawing/2014/main" id="{AA880CEE-C8CC-F1D6-FE0F-AA9ABE174018}"/>
                </a:ext>
              </a:extLst>
            </p:cNvPr>
            <p:cNvSpPr/>
            <p:nvPr/>
          </p:nvSpPr>
          <p:spPr>
            <a:xfrm>
              <a:off x="12146678" y="-1959020"/>
              <a:ext cx="4779100" cy="4779100"/>
            </a:xfrm>
            <a:prstGeom prst="donut">
              <a:avLst>
                <a:gd name="adj" fmla="val 7145"/>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円: 塗りつぶしなし 44">
              <a:extLst>
                <a:ext uri="{FF2B5EF4-FFF2-40B4-BE49-F238E27FC236}">
                  <a16:creationId xmlns:a16="http://schemas.microsoft.com/office/drawing/2014/main" id="{3CB9C547-A5AC-A53C-1241-67919D90CF2F}"/>
                </a:ext>
              </a:extLst>
            </p:cNvPr>
            <p:cNvSpPr/>
            <p:nvPr/>
          </p:nvSpPr>
          <p:spPr>
            <a:xfrm>
              <a:off x="12949091" y="-1156607"/>
              <a:ext cx="3174274" cy="3174274"/>
            </a:xfrm>
            <a:prstGeom prst="donut">
              <a:avLst>
                <a:gd name="adj" fmla="val 1101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円: 塗りつぶしなし 45">
              <a:extLst>
                <a:ext uri="{FF2B5EF4-FFF2-40B4-BE49-F238E27FC236}">
                  <a16:creationId xmlns:a16="http://schemas.microsoft.com/office/drawing/2014/main" id="{063DDA5E-7DEC-5763-1D27-28AAB681AC2A}"/>
                </a:ext>
              </a:extLst>
            </p:cNvPr>
            <p:cNvSpPr/>
            <p:nvPr/>
          </p:nvSpPr>
          <p:spPr>
            <a:xfrm>
              <a:off x="11384406" y="-2721292"/>
              <a:ext cx="6303644" cy="6303644"/>
            </a:xfrm>
            <a:prstGeom prst="donut">
              <a:avLst>
                <a:gd name="adj" fmla="val 446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円: 塗りつぶしなし 46">
              <a:extLst>
                <a:ext uri="{FF2B5EF4-FFF2-40B4-BE49-F238E27FC236}">
                  <a16:creationId xmlns:a16="http://schemas.microsoft.com/office/drawing/2014/main" id="{5CC111A0-146F-145D-430B-BE7C421BD430}"/>
                </a:ext>
              </a:extLst>
            </p:cNvPr>
            <p:cNvSpPr/>
            <p:nvPr/>
          </p:nvSpPr>
          <p:spPr>
            <a:xfrm>
              <a:off x="10987848" y="-3117850"/>
              <a:ext cx="7096760" cy="7096760"/>
            </a:xfrm>
            <a:prstGeom prst="donut">
              <a:avLst>
                <a:gd name="adj" fmla="val 446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8" name="円: 塗りつぶしなし 47">
              <a:extLst>
                <a:ext uri="{FF2B5EF4-FFF2-40B4-BE49-F238E27FC236}">
                  <a16:creationId xmlns:a16="http://schemas.microsoft.com/office/drawing/2014/main" id="{96374F34-7D9E-00AD-186D-77EAFB3C6950}"/>
                </a:ext>
              </a:extLst>
            </p:cNvPr>
            <p:cNvSpPr/>
            <p:nvPr/>
          </p:nvSpPr>
          <p:spPr>
            <a:xfrm>
              <a:off x="10567161" y="-3538537"/>
              <a:ext cx="7938134" cy="7938134"/>
            </a:xfrm>
            <a:prstGeom prst="donut">
              <a:avLst>
                <a:gd name="adj" fmla="val 446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円: 塗りつぶしなし 48">
              <a:extLst>
                <a:ext uri="{FF2B5EF4-FFF2-40B4-BE49-F238E27FC236}">
                  <a16:creationId xmlns:a16="http://schemas.microsoft.com/office/drawing/2014/main" id="{62A2FB25-FD9A-5576-9A0B-5F255A343315}"/>
                </a:ext>
              </a:extLst>
            </p:cNvPr>
            <p:cNvSpPr/>
            <p:nvPr/>
          </p:nvSpPr>
          <p:spPr>
            <a:xfrm>
              <a:off x="10173866" y="-3931832"/>
              <a:ext cx="8724724" cy="8724724"/>
            </a:xfrm>
            <a:prstGeom prst="donut">
              <a:avLst>
                <a:gd name="adj" fmla="val 3756"/>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円: 塗りつぶしなし 49">
              <a:extLst>
                <a:ext uri="{FF2B5EF4-FFF2-40B4-BE49-F238E27FC236}">
                  <a16:creationId xmlns:a16="http://schemas.microsoft.com/office/drawing/2014/main" id="{45FB27D0-C08C-0673-E346-FB79402FD451}"/>
                </a:ext>
              </a:extLst>
            </p:cNvPr>
            <p:cNvSpPr/>
            <p:nvPr/>
          </p:nvSpPr>
          <p:spPr>
            <a:xfrm>
              <a:off x="9766300" y="-4339398"/>
              <a:ext cx="9539856" cy="9539856"/>
            </a:xfrm>
            <a:prstGeom prst="donut">
              <a:avLst>
                <a:gd name="adj" fmla="val 3611"/>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円: 塗りつぶしなし 50">
              <a:extLst>
                <a:ext uri="{FF2B5EF4-FFF2-40B4-BE49-F238E27FC236}">
                  <a16:creationId xmlns:a16="http://schemas.microsoft.com/office/drawing/2014/main" id="{35BCECB3-5F2D-9B7C-4F2A-E0D8F86FAA42}"/>
                </a:ext>
              </a:extLst>
            </p:cNvPr>
            <p:cNvSpPr/>
            <p:nvPr/>
          </p:nvSpPr>
          <p:spPr>
            <a:xfrm>
              <a:off x="9361714" y="-4743984"/>
              <a:ext cx="10349028" cy="10349028"/>
            </a:xfrm>
            <a:prstGeom prst="donut">
              <a:avLst>
                <a:gd name="adj" fmla="val 3304"/>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2919030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2954655"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black"/>
                </a:solidFill>
                <a:latin typeface="メイリオ" panose="020B0604030504040204" pitchFamily="50" charset="-128"/>
                <a:ea typeface="メイリオ" panose="020B0604030504040204" pitchFamily="50" charset="-128"/>
              </a:rPr>
              <a:t>リング円の連続図形</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61" name="グループ化 60">
            <a:extLst>
              <a:ext uri="{FF2B5EF4-FFF2-40B4-BE49-F238E27FC236}">
                <a16:creationId xmlns:a16="http://schemas.microsoft.com/office/drawing/2014/main" id="{0E7FF82A-D423-9AA2-7981-0FD5458C776B}"/>
              </a:ext>
            </a:extLst>
          </p:cNvPr>
          <p:cNvGrpSpPr/>
          <p:nvPr/>
        </p:nvGrpSpPr>
        <p:grpSpPr>
          <a:xfrm>
            <a:off x="673100" y="831124"/>
            <a:ext cx="2686776" cy="2686776"/>
            <a:chOff x="-2948214" y="-2358390"/>
            <a:chExt cx="5577840" cy="5577840"/>
          </a:xfrm>
          <a:solidFill>
            <a:srgbClr val="00B0F0"/>
          </a:solidFill>
        </p:grpSpPr>
        <p:sp>
          <p:nvSpPr>
            <p:cNvPr id="62" name="円: 塗りつぶしなし 61">
              <a:extLst>
                <a:ext uri="{FF2B5EF4-FFF2-40B4-BE49-F238E27FC236}">
                  <a16:creationId xmlns:a16="http://schemas.microsoft.com/office/drawing/2014/main" id="{3328B613-C3DA-571A-AB34-D4ECC64A115F}"/>
                </a:ext>
              </a:extLst>
            </p:cNvPr>
            <p:cNvSpPr/>
            <p:nvPr/>
          </p:nvSpPr>
          <p:spPr>
            <a:xfrm>
              <a:off x="-2948214" y="-2358390"/>
              <a:ext cx="5577840" cy="5577840"/>
            </a:xfrm>
            <a:prstGeom prst="donut">
              <a:avLst>
                <a:gd name="adj" fmla="val 10182"/>
              </a:avLst>
            </a:prstGeom>
            <a:solidFill>
              <a:srgbClr val="00B0F0">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3" name="円: 塗りつぶしなし 62">
              <a:extLst>
                <a:ext uri="{FF2B5EF4-FFF2-40B4-BE49-F238E27FC236}">
                  <a16:creationId xmlns:a16="http://schemas.microsoft.com/office/drawing/2014/main" id="{3B8DFCE7-ED70-EA22-2E08-6A2D2A5B2889}"/>
                </a:ext>
              </a:extLst>
            </p:cNvPr>
            <p:cNvSpPr/>
            <p:nvPr/>
          </p:nvSpPr>
          <p:spPr>
            <a:xfrm>
              <a:off x="-2277654" y="-1687830"/>
              <a:ext cx="4236720" cy="4236720"/>
            </a:xfrm>
            <a:prstGeom prst="donut">
              <a:avLst>
                <a:gd name="adj" fmla="val 13473"/>
              </a:avLst>
            </a:prstGeom>
            <a:solidFill>
              <a:srgbClr val="00B0F0">
                <a:alpha val="7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4" name="円: 塗りつぶしなし 63">
              <a:extLst>
                <a:ext uri="{FF2B5EF4-FFF2-40B4-BE49-F238E27FC236}">
                  <a16:creationId xmlns:a16="http://schemas.microsoft.com/office/drawing/2014/main" id="{CAE33E34-971B-957F-C8A5-BC81902A5EC8}"/>
                </a:ext>
              </a:extLst>
            </p:cNvPr>
            <p:cNvSpPr/>
            <p:nvPr/>
          </p:nvSpPr>
          <p:spPr>
            <a:xfrm>
              <a:off x="-1609951" y="-1020127"/>
              <a:ext cx="2901314" cy="2901314"/>
            </a:xfrm>
            <a:prstGeom prst="donut">
              <a:avLst>
                <a:gd name="adj" fmla="val 19371"/>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5" name="楕円 64">
              <a:extLst>
                <a:ext uri="{FF2B5EF4-FFF2-40B4-BE49-F238E27FC236}">
                  <a16:creationId xmlns:a16="http://schemas.microsoft.com/office/drawing/2014/main" id="{71D668CE-A077-D347-B613-A973E4449BC8}"/>
                </a:ext>
              </a:extLst>
            </p:cNvPr>
            <p:cNvSpPr/>
            <p:nvPr/>
          </p:nvSpPr>
          <p:spPr>
            <a:xfrm>
              <a:off x="-947012" y="-357188"/>
              <a:ext cx="1575436" cy="1575436"/>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a:extLst>
              <a:ext uri="{FF2B5EF4-FFF2-40B4-BE49-F238E27FC236}">
                <a16:creationId xmlns:a16="http://schemas.microsoft.com/office/drawing/2014/main" id="{D435C6B8-2E49-FF46-C457-3B122689F207}"/>
              </a:ext>
            </a:extLst>
          </p:cNvPr>
          <p:cNvGrpSpPr/>
          <p:nvPr/>
        </p:nvGrpSpPr>
        <p:grpSpPr>
          <a:xfrm>
            <a:off x="3614057" y="831124"/>
            <a:ext cx="2686776" cy="2686776"/>
            <a:chOff x="3205843" y="-2358390"/>
            <a:chExt cx="5577840" cy="5577840"/>
          </a:xfrm>
          <a:solidFill>
            <a:srgbClr val="00B0F0"/>
          </a:solidFill>
        </p:grpSpPr>
        <p:sp>
          <p:nvSpPr>
            <p:cNvPr id="67" name="円: 塗りつぶしなし 66">
              <a:extLst>
                <a:ext uri="{FF2B5EF4-FFF2-40B4-BE49-F238E27FC236}">
                  <a16:creationId xmlns:a16="http://schemas.microsoft.com/office/drawing/2014/main" id="{299BE1D0-F349-7E51-3B2F-F904BFF0A1F6}"/>
                </a:ext>
              </a:extLst>
            </p:cNvPr>
            <p:cNvSpPr/>
            <p:nvPr/>
          </p:nvSpPr>
          <p:spPr>
            <a:xfrm>
              <a:off x="3205843" y="-2358390"/>
              <a:ext cx="5577840" cy="5577840"/>
            </a:xfrm>
            <a:prstGeom prst="donut">
              <a:avLst>
                <a:gd name="adj" fmla="val 6158"/>
              </a:avLst>
            </a:prstGeom>
            <a:solidFill>
              <a:srgbClr val="00B0F0">
                <a:alpha val="2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8" name="円: 塗りつぶしなし 67">
              <a:extLst>
                <a:ext uri="{FF2B5EF4-FFF2-40B4-BE49-F238E27FC236}">
                  <a16:creationId xmlns:a16="http://schemas.microsoft.com/office/drawing/2014/main" id="{A98C4FD5-20B7-1FAD-D314-89CBF642EA75}"/>
                </a:ext>
              </a:extLst>
            </p:cNvPr>
            <p:cNvSpPr/>
            <p:nvPr/>
          </p:nvSpPr>
          <p:spPr>
            <a:xfrm>
              <a:off x="4010025" y="-1554208"/>
              <a:ext cx="3969476" cy="3969476"/>
            </a:xfrm>
            <a:prstGeom prst="donut">
              <a:avLst>
                <a:gd name="adj" fmla="val 8509"/>
              </a:avLst>
            </a:prstGeom>
            <a:solidFill>
              <a:srgbClr val="00B0F0">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9" name="円: 塗りつぶしなし 68">
              <a:extLst>
                <a:ext uri="{FF2B5EF4-FFF2-40B4-BE49-F238E27FC236}">
                  <a16:creationId xmlns:a16="http://schemas.microsoft.com/office/drawing/2014/main" id="{5034DCC5-88ED-B432-4BD5-C04DF30F61EF}"/>
                </a:ext>
              </a:extLst>
            </p:cNvPr>
            <p:cNvSpPr/>
            <p:nvPr/>
          </p:nvSpPr>
          <p:spPr>
            <a:xfrm>
              <a:off x="4810125" y="-754108"/>
              <a:ext cx="2369276" cy="2369276"/>
            </a:xfrm>
            <a:prstGeom prst="donut">
              <a:avLst>
                <a:gd name="adj" fmla="val 1474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0" name="楕円 69">
              <a:extLst>
                <a:ext uri="{FF2B5EF4-FFF2-40B4-BE49-F238E27FC236}">
                  <a16:creationId xmlns:a16="http://schemas.microsoft.com/office/drawing/2014/main" id="{CA18F342-1DCD-DA4C-006E-5C9FD19A60DA}"/>
                </a:ext>
              </a:extLst>
            </p:cNvPr>
            <p:cNvSpPr/>
            <p:nvPr/>
          </p:nvSpPr>
          <p:spPr>
            <a:xfrm>
              <a:off x="5207045" y="-357188"/>
              <a:ext cx="1575436" cy="1575436"/>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 塗りつぶしなし 70">
              <a:extLst>
                <a:ext uri="{FF2B5EF4-FFF2-40B4-BE49-F238E27FC236}">
                  <a16:creationId xmlns:a16="http://schemas.microsoft.com/office/drawing/2014/main" id="{40797951-8C2A-205B-5199-03C05C22D089}"/>
                </a:ext>
              </a:extLst>
            </p:cNvPr>
            <p:cNvSpPr/>
            <p:nvPr/>
          </p:nvSpPr>
          <p:spPr>
            <a:xfrm>
              <a:off x="3605213" y="-1959020"/>
              <a:ext cx="4779100" cy="4779100"/>
            </a:xfrm>
            <a:prstGeom prst="donut">
              <a:avLst>
                <a:gd name="adj" fmla="val 7145"/>
              </a:avLst>
            </a:prstGeom>
            <a:solidFill>
              <a:srgbClr val="00B0F0">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2" name="円: 塗りつぶしなし 71">
              <a:extLst>
                <a:ext uri="{FF2B5EF4-FFF2-40B4-BE49-F238E27FC236}">
                  <a16:creationId xmlns:a16="http://schemas.microsoft.com/office/drawing/2014/main" id="{D42F46AA-53CE-0E27-9EB9-8EC8A16B9B96}"/>
                </a:ext>
              </a:extLst>
            </p:cNvPr>
            <p:cNvSpPr/>
            <p:nvPr/>
          </p:nvSpPr>
          <p:spPr>
            <a:xfrm>
              <a:off x="4407626" y="-1156607"/>
              <a:ext cx="3174274" cy="3174274"/>
            </a:xfrm>
            <a:prstGeom prst="donut">
              <a:avLst>
                <a:gd name="adj" fmla="val 11011"/>
              </a:avLst>
            </a:prstGeom>
            <a:solidFill>
              <a:srgbClr val="00B0F0">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73" name="グループ化 72">
            <a:extLst>
              <a:ext uri="{FF2B5EF4-FFF2-40B4-BE49-F238E27FC236}">
                <a16:creationId xmlns:a16="http://schemas.microsoft.com/office/drawing/2014/main" id="{25B9EED4-C24B-8261-5174-CDA254D8CBF9}"/>
              </a:ext>
            </a:extLst>
          </p:cNvPr>
          <p:cNvGrpSpPr/>
          <p:nvPr/>
        </p:nvGrpSpPr>
        <p:grpSpPr>
          <a:xfrm>
            <a:off x="6567714" y="831124"/>
            <a:ext cx="2686776" cy="2686776"/>
            <a:chOff x="9359900" y="-2358390"/>
            <a:chExt cx="5577840" cy="5577840"/>
          </a:xfrm>
          <a:solidFill>
            <a:srgbClr val="00B0F0"/>
          </a:solidFill>
        </p:grpSpPr>
        <p:sp>
          <p:nvSpPr>
            <p:cNvPr id="74" name="円: 塗りつぶしなし 73">
              <a:extLst>
                <a:ext uri="{FF2B5EF4-FFF2-40B4-BE49-F238E27FC236}">
                  <a16:creationId xmlns:a16="http://schemas.microsoft.com/office/drawing/2014/main" id="{326FC0A3-FA45-033D-826D-AB1663DBA06C}"/>
                </a:ext>
              </a:extLst>
            </p:cNvPr>
            <p:cNvSpPr/>
            <p:nvPr/>
          </p:nvSpPr>
          <p:spPr>
            <a:xfrm>
              <a:off x="9359900" y="-2358390"/>
              <a:ext cx="5577840" cy="5577840"/>
            </a:xfrm>
            <a:prstGeom prst="donut">
              <a:avLst>
                <a:gd name="adj" fmla="val 16217"/>
              </a:avLst>
            </a:prstGeom>
            <a:solidFill>
              <a:srgbClr val="00B0F0">
                <a:alpha val="5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5" name="円: 塗りつぶしなし 74">
              <a:extLst>
                <a:ext uri="{FF2B5EF4-FFF2-40B4-BE49-F238E27FC236}">
                  <a16:creationId xmlns:a16="http://schemas.microsoft.com/office/drawing/2014/main" id="{8A22494E-2336-18C0-94B9-C42050A8DC95}"/>
                </a:ext>
              </a:extLst>
            </p:cNvPr>
            <p:cNvSpPr/>
            <p:nvPr/>
          </p:nvSpPr>
          <p:spPr>
            <a:xfrm>
              <a:off x="10354854" y="-1363436"/>
              <a:ext cx="3587932" cy="3587932"/>
            </a:xfrm>
            <a:prstGeom prst="donut">
              <a:avLst>
                <a:gd name="adj" fmla="val 24692"/>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6" name="楕円 75">
              <a:extLst>
                <a:ext uri="{FF2B5EF4-FFF2-40B4-BE49-F238E27FC236}">
                  <a16:creationId xmlns:a16="http://schemas.microsoft.com/office/drawing/2014/main" id="{C86F4BB4-CF96-4BCD-FFFA-E325E3996AD5}"/>
                </a:ext>
              </a:extLst>
            </p:cNvPr>
            <p:cNvSpPr/>
            <p:nvPr/>
          </p:nvSpPr>
          <p:spPr>
            <a:xfrm>
              <a:off x="11361102" y="-357188"/>
              <a:ext cx="1575436" cy="1575436"/>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7" name="グループ化 76">
            <a:extLst>
              <a:ext uri="{FF2B5EF4-FFF2-40B4-BE49-F238E27FC236}">
                <a16:creationId xmlns:a16="http://schemas.microsoft.com/office/drawing/2014/main" id="{D3A1E141-739C-B754-3006-EB379BC30AFC}"/>
              </a:ext>
            </a:extLst>
          </p:cNvPr>
          <p:cNvGrpSpPr/>
          <p:nvPr/>
        </p:nvGrpSpPr>
        <p:grpSpPr>
          <a:xfrm>
            <a:off x="672515" y="3760429"/>
            <a:ext cx="2685268" cy="2685268"/>
            <a:chOff x="-4529922" y="-3161581"/>
            <a:chExt cx="7184222" cy="7184222"/>
          </a:xfrm>
          <a:solidFill>
            <a:srgbClr val="00B0F0"/>
          </a:solidFill>
        </p:grpSpPr>
        <p:sp>
          <p:nvSpPr>
            <p:cNvPr id="78" name="円: 塗りつぶしなし 77">
              <a:extLst>
                <a:ext uri="{FF2B5EF4-FFF2-40B4-BE49-F238E27FC236}">
                  <a16:creationId xmlns:a16="http://schemas.microsoft.com/office/drawing/2014/main" id="{E227D910-77C8-47CE-D881-260BA326313A}"/>
                </a:ext>
              </a:extLst>
            </p:cNvPr>
            <p:cNvSpPr/>
            <p:nvPr/>
          </p:nvSpPr>
          <p:spPr>
            <a:xfrm>
              <a:off x="-3726731" y="-2358390"/>
              <a:ext cx="5577840" cy="5577840"/>
            </a:xfrm>
            <a:prstGeom prst="donut">
              <a:avLst>
                <a:gd name="adj" fmla="val 6158"/>
              </a:avLst>
            </a:prstGeom>
            <a:solidFill>
              <a:srgbClr val="00B0F0">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9" name="円: 塗りつぶしなし 78">
              <a:extLst>
                <a:ext uri="{FF2B5EF4-FFF2-40B4-BE49-F238E27FC236}">
                  <a16:creationId xmlns:a16="http://schemas.microsoft.com/office/drawing/2014/main" id="{09A0F436-B3AA-AE9B-0E2B-DC753D4EEB64}"/>
                </a:ext>
              </a:extLst>
            </p:cNvPr>
            <p:cNvSpPr/>
            <p:nvPr/>
          </p:nvSpPr>
          <p:spPr>
            <a:xfrm>
              <a:off x="-2922549" y="-1554208"/>
              <a:ext cx="3969476" cy="3969476"/>
            </a:xfrm>
            <a:prstGeom prst="donut">
              <a:avLst>
                <a:gd name="adj" fmla="val 8509"/>
              </a:avLst>
            </a:prstGeom>
            <a:solidFill>
              <a:srgbClr val="00B0F0">
                <a:alpha val="7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0" name="円: 塗りつぶしなし 79">
              <a:extLst>
                <a:ext uri="{FF2B5EF4-FFF2-40B4-BE49-F238E27FC236}">
                  <a16:creationId xmlns:a16="http://schemas.microsoft.com/office/drawing/2014/main" id="{971A0E5E-7F43-393A-84B7-35BF34B1DBF8}"/>
                </a:ext>
              </a:extLst>
            </p:cNvPr>
            <p:cNvSpPr/>
            <p:nvPr/>
          </p:nvSpPr>
          <p:spPr>
            <a:xfrm>
              <a:off x="-2122449" y="-754108"/>
              <a:ext cx="2369276" cy="2369276"/>
            </a:xfrm>
            <a:prstGeom prst="donut">
              <a:avLst>
                <a:gd name="adj" fmla="val 1474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1" name="楕円 80">
              <a:extLst>
                <a:ext uri="{FF2B5EF4-FFF2-40B4-BE49-F238E27FC236}">
                  <a16:creationId xmlns:a16="http://schemas.microsoft.com/office/drawing/2014/main" id="{6F0B3505-75FA-4C22-FBB7-22B01179E4D4}"/>
                </a:ext>
              </a:extLst>
            </p:cNvPr>
            <p:cNvSpPr/>
            <p:nvPr/>
          </p:nvSpPr>
          <p:spPr>
            <a:xfrm>
              <a:off x="-1725529" y="-357188"/>
              <a:ext cx="1575436" cy="1575436"/>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 塗りつぶしなし 81">
              <a:extLst>
                <a:ext uri="{FF2B5EF4-FFF2-40B4-BE49-F238E27FC236}">
                  <a16:creationId xmlns:a16="http://schemas.microsoft.com/office/drawing/2014/main" id="{B81E1C94-EF8E-E5DA-57E1-9A01A1196A6E}"/>
                </a:ext>
              </a:extLst>
            </p:cNvPr>
            <p:cNvSpPr/>
            <p:nvPr/>
          </p:nvSpPr>
          <p:spPr>
            <a:xfrm>
              <a:off x="-3327361" y="-1959020"/>
              <a:ext cx="4779100" cy="4779100"/>
            </a:xfrm>
            <a:prstGeom prst="donut">
              <a:avLst>
                <a:gd name="adj" fmla="val 7145"/>
              </a:avLst>
            </a:prstGeom>
            <a:solidFill>
              <a:srgbClr val="00B0F0">
                <a:alpha val="5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3" name="円: 塗りつぶしなし 82">
              <a:extLst>
                <a:ext uri="{FF2B5EF4-FFF2-40B4-BE49-F238E27FC236}">
                  <a16:creationId xmlns:a16="http://schemas.microsoft.com/office/drawing/2014/main" id="{65ED099C-A368-580C-EA4B-8A178023672C}"/>
                </a:ext>
              </a:extLst>
            </p:cNvPr>
            <p:cNvSpPr/>
            <p:nvPr/>
          </p:nvSpPr>
          <p:spPr>
            <a:xfrm>
              <a:off x="-2524948" y="-1156607"/>
              <a:ext cx="3174274" cy="3174274"/>
            </a:xfrm>
            <a:prstGeom prst="donut">
              <a:avLst>
                <a:gd name="adj" fmla="val 11011"/>
              </a:avLst>
            </a:prstGeom>
            <a:solidFill>
              <a:srgbClr val="00B0F0">
                <a:alpha val="8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4" name="円: 塗りつぶしなし 83">
              <a:extLst>
                <a:ext uri="{FF2B5EF4-FFF2-40B4-BE49-F238E27FC236}">
                  <a16:creationId xmlns:a16="http://schemas.microsoft.com/office/drawing/2014/main" id="{F31ABA5C-B3E5-5F1C-19DA-547C308A187A}"/>
                </a:ext>
              </a:extLst>
            </p:cNvPr>
            <p:cNvSpPr/>
            <p:nvPr/>
          </p:nvSpPr>
          <p:spPr>
            <a:xfrm>
              <a:off x="-4120515" y="-2752174"/>
              <a:ext cx="6365408" cy="6365408"/>
            </a:xfrm>
            <a:prstGeom prst="donut">
              <a:avLst>
                <a:gd name="adj" fmla="val 5287"/>
              </a:avLst>
            </a:prstGeom>
            <a:solidFill>
              <a:srgbClr val="00B0F0">
                <a:alpha val="2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5" name="円: 塗りつぶしなし 84">
              <a:extLst>
                <a:ext uri="{FF2B5EF4-FFF2-40B4-BE49-F238E27FC236}">
                  <a16:creationId xmlns:a16="http://schemas.microsoft.com/office/drawing/2014/main" id="{44C1F264-2F26-471B-C6CF-F89FB0C1E14E}"/>
                </a:ext>
              </a:extLst>
            </p:cNvPr>
            <p:cNvSpPr/>
            <p:nvPr/>
          </p:nvSpPr>
          <p:spPr>
            <a:xfrm>
              <a:off x="-4529922" y="-3161581"/>
              <a:ext cx="7184222" cy="7184222"/>
            </a:xfrm>
            <a:prstGeom prst="donut">
              <a:avLst>
                <a:gd name="adj" fmla="val 4803"/>
              </a:avLst>
            </a:prstGeom>
            <a:solidFill>
              <a:srgbClr val="00B0F0">
                <a:alpha val="1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86" name="グループ化 85">
            <a:extLst>
              <a:ext uri="{FF2B5EF4-FFF2-40B4-BE49-F238E27FC236}">
                <a16:creationId xmlns:a16="http://schemas.microsoft.com/office/drawing/2014/main" id="{D5F38429-E34F-D25E-5A49-E648AAC23897}"/>
              </a:ext>
            </a:extLst>
          </p:cNvPr>
          <p:cNvGrpSpPr/>
          <p:nvPr/>
        </p:nvGrpSpPr>
        <p:grpSpPr>
          <a:xfrm>
            <a:off x="3614057" y="3728295"/>
            <a:ext cx="2686776" cy="2686776"/>
            <a:chOff x="0" y="-3931832"/>
            <a:chExt cx="8724724" cy="8724724"/>
          </a:xfrm>
          <a:solidFill>
            <a:srgbClr val="00B0F0"/>
          </a:solidFill>
        </p:grpSpPr>
        <p:sp>
          <p:nvSpPr>
            <p:cNvPr id="87" name="円: 塗りつぶしなし 86">
              <a:extLst>
                <a:ext uri="{FF2B5EF4-FFF2-40B4-BE49-F238E27FC236}">
                  <a16:creationId xmlns:a16="http://schemas.microsoft.com/office/drawing/2014/main" id="{0193B652-E343-F2AF-7A95-E2A46ADACA85}"/>
                </a:ext>
              </a:extLst>
            </p:cNvPr>
            <p:cNvSpPr/>
            <p:nvPr/>
          </p:nvSpPr>
          <p:spPr>
            <a:xfrm>
              <a:off x="1573442" y="-2358390"/>
              <a:ext cx="5577840" cy="5577840"/>
            </a:xfrm>
            <a:prstGeom prst="donut">
              <a:avLst>
                <a:gd name="adj" fmla="val 6158"/>
              </a:avLst>
            </a:prstGeom>
            <a:solidFill>
              <a:srgbClr val="00B0F0">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円: 塗りつぶしなし 87">
              <a:extLst>
                <a:ext uri="{FF2B5EF4-FFF2-40B4-BE49-F238E27FC236}">
                  <a16:creationId xmlns:a16="http://schemas.microsoft.com/office/drawing/2014/main" id="{7FB21A31-8E50-110D-F822-3E9E03E968FF}"/>
                </a:ext>
              </a:extLst>
            </p:cNvPr>
            <p:cNvSpPr/>
            <p:nvPr/>
          </p:nvSpPr>
          <p:spPr>
            <a:xfrm>
              <a:off x="2377624" y="-1554208"/>
              <a:ext cx="3969476" cy="3969476"/>
            </a:xfrm>
            <a:prstGeom prst="donut">
              <a:avLst>
                <a:gd name="adj" fmla="val 8509"/>
              </a:avLst>
            </a:prstGeom>
            <a:solidFill>
              <a:srgbClr val="00B0F0">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9" name="円: 塗りつぶしなし 88">
              <a:extLst>
                <a:ext uri="{FF2B5EF4-FFF2-40B4-BE49-F238E27FC236}">
                  <a16:creationId xmlns:a16="http://schemas.microsoft.com/office/drawing/2014/main" id="{F8EAD384-1EBB-4435-95DD-BE969058C605}"/>
                </a:ext>
              </a:extLst>
            </p:cNvPr>
            <p:cNvSpPr/>
            <p:nvPr/>
          </p:nvSpPr>
          <p:spPr>
            <a:xfrm>
              <a:off x="3177724" y="-754108"/>
              <a:ext cx="2369276" cy="2369276"/>
            </a:xfrm>
            <a:prstGeom prst="donut">
              <a:avLst>
                <a:gd name="adj" fmla="val 1474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0" name="楕円 89">
              <a:extLst>
                <a:ext uri="{FF2B5EF4-FFF2-40B4-BE49-F238E27FC236}">
                  <a16:creationId xmlns:a16="http://schemas.microsoft.com/office/drawing/2014/main" id="{C8A40DDC-D80D-5E7D-51D0-456412CCEE6F}"/>
                </a:ext>
              </a:extLst>
            </p:cNvPr>
            <p:cNvSpPr/>
            <p:nvPr/>
          </p:nvSpPr>
          <p:spPr>
            <a:xfrm>
              <a:off x="3574644" y="-357188"/>
              <a:ext cx="1575436" cy="1575436"/>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円: 塗りつぶしなし 90">
              <a:extLst>
                <a:ext uri="{FF2B5EF4-FFF2-40B4-BE49-F238E27FC236}">
                  <a16:creationId xmlns:a16="http://schemas.microsoft.com/office/drawing/2014/main" id="{24EED922-5927-D66A-CE21-E75EF2FB6900}"/>
                </a:ext>
              </a:extLst>
            </p:cNvPr>
            <p:cNvSpPr/>
            <p:nvPr/>
          </p:nvSpPr>
          <p:spPr>
            <a:xfrm>
              <a:off x="1972812" y="-1959020"/>
              <a:ext cx="4779100" cy="4779100"/>
            </a:xfrm>
            <a:prstGeom prst="donut">
              <a:avLst>
                <a:gd name="adj" fmla="val 7145"/>
              </a:avLst>
            </a:prstGeom>
            <a:solidFill>
              <a:srgbClr val="00B0F0">
                <a:alpha val="7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2" name="円: 塗りつぶしなし 91">
              <a:extLst>
                <a:ext uri="{FF2B5EF4-FFF2-40B4-BE49-F238E27FC236}">
                  <a16:creationId xmlns:a16="http://schemas.microsoft.com/office/drawing/2014/main" id="{3E760647-06C0-FA4B-2068-0046F25E13FE}"/>
                </a:ext>
              </a:extLst>
            </p:cNvPr>
            <p:cNvSpPr/>
            <p:nvPr/>
          </p:nvSpPr>
          <p:spPr>
            <a:xfrm>
              <a:off x="2775225" y="-1156607"/>
              <a:ext cx="3174274" cy="3174274"/>
            </a:xfrm>
            <a:prstGeom prst="donut">
              <a:avLst>
                <a:gd name="adj" fmla="val 11011"/>
              </a:avLst>
            </a:prstGeom>
            <a:solidFill>
              <a:srgbClr val="00B0F0">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3" name="円: 塗りつぶしなし 92">
              <a:extLst>
                <a:ext uri="{FF2B5EF4-FFF2-40B4-BE49-F238E27FC236}">
                  <a16:creationId xmlns:a16="http://schemas.microsoft.com/office/drawing/2014/main" id="{FB775D7D-1B81-C25D-1C55-21631C200E0D}"/>
                </a:ext>
              </a:extLst>
            </p:cNvPr>
            <p:cNvSpPr/>
            <p:nvPr/>
          </p:nvSpPr>
          <p:spPr>
            <a:xfrm>
              <a:off x="1210540" y="-2721292"/>
              <a:ext cx="6303644" cy="6303644"/>
            </a:xfrm>
            <a:prstGeom prst="donut">
              <a:avLst>
                <a:gd name="adj" fmla="val 4466"/>
              </a:avLst>
            </a:prstGeom>
            <a:solidFill>
              <a:srgbClr val="00B0F0">
                <a:alpha val="5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4" name="円: 塗りつぶしなし 93">
              <a:extLst>
                <a:ext uri="{FF2B5EF4-FFF2-40B4-BE49-F238E27FC236}">
                  <a16:creationId xmlns:a16="http://schemas.microsoft.com/office/drawing/2014/main" id="{E48E88B1-F703-FD07-F8D1-7FC3AFAB67D8}"/>
                </a:ext>
              </a:extLst>
            </p:cNvPr>
            <p:cNvSpPr/>
            <p:nvPr/>
          </p:nvSpPr>
          <p:spPr>
            <a:xfrm>
              <a:off x="813982" y="-3117850"/>
              <a:ext cx="7096760" cy="7096760"/>
            </a:xfrm>
            <a:prstGeom prst="donut">
              <a:avLst>
                <a:gd name="adj" fmla="val 4466"/>
              </a:avLst>
            </a:prstGeom>
            <a:solidFill>
              <a:srgbClr val="00B0F0">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5" name="円: 塗りつぶしなし 94">
              <a:extLst>
                <a:ext uri="{FF2B5EF4-FFF2-40B4-BE49-F238E27FC236}">
                  <a16:creationId xmlns:a16="http://schemas.microsoft.com/office/drawing/2014/main" id="{CA56FF84-A08A-1696-F845-D8F6BFF971B4}"/>
                </a:ext>
              </a:extLst>
            </p:cNvPr>
            <p:cNvSpPr/>
            <p:nvPr/>
          </p:nvSpPr>
          <p:spPr>
            <a:xfrm>
              <a:off x="393295" y="-3538537"/>
              <a:ext cx="7938134" cy="7938134"/>
            </a:xfrm>
            <a:prstGeom prst="donut">
              <a:avLst>
                <a:gd name="adj" fmla="val 4466"/>
              </a:avLst>
            </a:prstGeom>
            <a:solidFill>
              <a:srgbClr val="00B0F0">
                <a:alpha val="3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6" name="円: 塗りつぶしなし 95">
              <a:extLst>
                <a:ext uri="{FF2B5EF4-FFF2-40B4-BE49-F238E27FC236}">
                  <a16:creationId xmlns:a16="http://schemas.microsoft.com/office/drawing/2014/main" id="{F96C6239-34E2-061E-A35F-DA7C1B5DB487}"/>
                </a:ext>
              </a:extLst>
            </p:cNvPr>
            <p:cNvSpPr/>
            <p:nvPr/>
          </p:nvSpPr>
          <p:spPr>
            <a:xfrm>
              <a:off x="0" y="-3931832"/>
              <a:ext cx="8724724" cy="8724724"/>
            </a:xfrm>
            <a:prstGeom prst="donut">
              <a:avLst>
                <a:gd name="adj" fmla="val 3811"/>
              </a:avLst>
            </a:prstGeom>
            <a:solidFill>
              <a:srgbClr val="00B0F0">
                <a:alpha val="2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97" name="グループ化 96">
            <a:extLst>
              <a:ext uri="{FF2B5EF4-FFF2-40B4-BE49-F238E27FC236}">
                <a16:creationId xmlns:a16="http://schemas.microsoft.com/office/drawing/2014/main" id="{33BFED1F-4F82-AC91-CA5F-676BFD5510FE}"/>
              </a:ext>
            </a:extLst>
          </p:cNvPr>
          <p:cNvGrpSpPr/>
          <p:nvPr/>
        </p:nvGrpSpPr>
        <p:grpSpPr>
          <a:xfrm>
            <a:off x="6580414" y="3752535"/>
            <a:ext cx="2686776" cy="2686776"/>
            <a:chOff x="9361714" y="-4743984"/>
            <a:chExt cx="10349028" cy="10349028"/>
          </a:xfrm>
          <a:solidFill>
            <a:srgbClr val="00B0F0"/>
          </a:solidFill>
        </p:grpSpPr>
        <p:sp>
          <p:nvSpPr>
            <p:cNvPr id="98" name="円: 塗りつぶしなし 97">
              <a:extLst>
                <a:ext uri="{FF2B5EF4-FFF2-40B4-BE49-F238E27FC236}">
                  <a16:creationId xmlns:a16="http://schemas.microsoft.com/office/drawing/2014/main" id="{7F1BE97D-78C3-FFEC-C0A3-92297690BCC0}"/>
                </a:ext>
              </a:extLst>
            </p:cNvPr>
            <p:cNvSpPr/>
            <p:nvPr/>
          </p:nvSpPr>
          <p:spPr>
            <a:xfrm>
              <a:off x="11747308" y="-2358390"/>
              <a:ext cx="5577840" cy="5577840"/>
            </a:xfrm>
            <a:prstGeom prst="donut">
              <a:avLst>
                <a:gd name="adj" fmla="val 6158"/>
              </a:avLst>
            </a:prstGeom>
            <a:solidFill>
              <a:srgbClr val="00B0F0">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9" name="円: 塗りつぶしなし 98">
              <a:extLst>
                <a:ext uri="{FF2B5EF4-FFF2-40B4-BE49-F238E27FC236}">
                  <a16:creationId xmlns:a16="http://schemas.microsoft.com/office/drawing/2014/main" id="{E297B8B0-4BD8-538C-5E3D-A2D90E2673EC}"/>
                </a:ext>
              </a:extLst>
            </p:cNvPr>
            <p:cNvSpPr/>
            <p:nvPr/>
          </p:nvSpPr>
          <p:spPr>
            <a:xfrm>
              <a:off x="12551490" y="-1554208"/>
              <a:ext cx="3969476" cy="3969476"/>
            </a:xfrm>
            <a:prstGeom prst="donut">
              <a:avLst>
                <a:gd name="adj" fmla="val 8509"/>
              </a:avLst>
            </a:prstGeom>
            <a:solidFill>
              <a:srgbClr val="00B0F0">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0" name="円: 塗りつぶしなし 99">
              <a:extLst>
                <a:ext uri="{FF2B5EF4-FFF2-40B4-BE49-F238E27FC236}">
                  <a16:creationId xmlns:a16="http://schemas.microsoft.com/office/drawing/2014/main" id="{BEA9B20D-D3A9-635B-7859-21E1C727C897}"/>
                </a:ext>
              </a:extLst>
            </p:cNvPr>
            <p:cNvSpPr/>
            <p:nvPr/>
          </p:nvSpPr>
          <p:spPr>
            <a:xfrm>
              <a:off x="13351590" y="-754108"/>
              <a:ext cx="2369276" cy="2369276"/>
            </a:xfrm>
            <a:prstGeom prst="donut">
              <a:avLst>
                <a:gd name="adj" fmla="val 1474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1" name="楕円 100">
              <a:extLst>
                <a:ext uri="{FF2B5EF4-FFF2-40B4-BE49-F238E27FC236}">
                  <a16:creationId xmlns:a16="http://schemas.microsoft.com/office/drawing/2014/main" id="{A5EEB878-B4ED-AF76-8B3A-8C8A83F69CD9}"/>
                </a:ext>
              </a:extLst>
            </p:cNvPr>
            <p:cNvSpPr/>
            <p:nvPr/>
          </p:nvSpPr>
          <p:spPr>
            <a:xfrm>
              <a:off x="13756342" y="-349356"/>
              <a:ext cx="1559772" cy="1559772"/>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 塗りつぶしなし 101">
              <a:extLst>
                <a:ext uri="{FF2B5EF4-FFF2-40B4-BE49-F238E27FC236}">
                  <a16:creationId xmlns:a16="http://schemas.microsoft.com/office/drawing/2014/main" id="{E6E048CF-8046-5B1C-040F-1C643F45ED94}"/>
                </a:ext>
              </a:extLst>
            </p:cNvPr>
            <p:cNvSpPr/>
            <p:nvPr/>
          </p:nvSpPr>
          <p:spPr>
            <a:xfrm>
              <a:off x="12146678" y="-1959020"/>
              <a:ext cx="4779100" cy="4779100"/>
            </a:xfrm>
            <a:prstGeom prst="donut">
              <a:avLst>
                <a:gd name="adj" fmla="val 7145"/>
              </a:avLst>
            </a:prstGeom>
            <a:solidFill>
              <a:srgbClr val="00B0F0">
                <a:alpha val="7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3" name="円: 塗りつぶしなし 102">
              <a:extLst>
                <a:ext uri="{FF2B5EF4-FFF2-40B4-BE49-F238E27FC236}">
                  <a16:creationId xmlns:a16="http://schemas.microsoft.com/office/drawing/2014/main" id="{C6F7C8F8-A8C6-845E-0E4B-CF7977DD24F7}"/>
                </a:ext>
              </a:extLst>
            </p:cNvPr>
            <p:cNvSpPr/>
            <p:nvPr/>
          </p:nvSpPr>
          <p:spPr>
            <a:xfrm>
              <a:off x="12949091" y="-1156607"/>
              <a:ext cx="3174274" cy="3174274"/>
            </a:xfrm>
            <a:prstGeom prst="donut">
              <a:avLst>
                <a:gd name="adj" fmla="val 11011"/>
              </a:avLst>
            </a:prstGeom>
            <a:solidFill>
              <a:srgbClr val="00B0F0">
                <a:alpha val="9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4" name="円: 塗りつぶしなし 103">
              <a:extLst>
                <a:ext uri="{FF2B5EF4-FFF2-40B4-BE49-F238E27FC236}">
                  <a16:creationId xmlns:a16="http://schemas.microsoft.com/office/drawing/2014/main" id="{3F9A3C9E-22B8-9F37-8213-E31692CFD34F}"/>
                </a:ext>
              </a:extLst>
            </p:cNvPr>
            <p:cNvSpPr/>
            <p:nvPr/>
          </p:nvSpPr>
          <p:spPr>
            <a:xfrm>
              <a:off x="11384406" y="-2721292"/>
              <a:ext cx="6303644" cy="6303644"/>
            </a:xfrm>
            <a:prstGeom prst="donut">
              <a:avLst>
                <a:gd name="adj" fmla="val 4466"/>
              </a:avLst>
            </a:prstGeom>
            <a:solidFill>
              <a:srgbClr val="00B0F0">
                <a:alpha val="5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5" name="円: 塗りつぶしなし 104">
              <a:extLst>
                <a:ext uri="{FF2B5EF4-FFF2-40B4-BE49-F238E27FC236}">
                  <a16:creationId xmlns:a16="http://schemas.microsoft.com/office/drawing/2014/main" id="{44397A4E-980E-455E-D989-BD2475078CE5}"/>
                </a:ext>
              </a:extLst>
            </p:cNvPr>
            <p:cNvSpPr/>
            <p:nvPr/>
          </p:nvSpPr>
          <p:spPr>
            <a:xfrm>
              <a:off x="10987848" y="-3117850"/>
              <a:ext cx="7096760" cy="7096760"/>
            </a:xfrm>
            <a:prstGeom prst="donut">
              <a:avLst>
                <a:gd name="adj" fmla="val 4466"/>
              </a:avLst>
            </a:prstGeom>
            <a:solidFill>
              <a:srgbClr val="00B0F0">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6" name="円: 塗りつぶしなし 105">
              <a:extLst>
                <a:ext uri="{FF2B5EF4-FFF2-40B4-BE49-F238E27FC236}">
                  <a16:creationId xmlns:a16="http://schemas.microsoft.com/office/drawing/2014/main" id="{C2630429-A112-AC87-BEB7-67747FBBCB7F}"/>
                </a:ext>
              </a:extLst>
            </p:cNvPr>
            <p:cNvSpPr/>
            <p:nvPr/>
          </p:nvSpPr>
          <p:spPr>
            <a:xfrm>
              <a:off x="10567161" y="-3538537"/>
              <a:ext cx="7938134" cy="7938134"/>
            </a:xfrm>
            <a:prstGeom prst="donut">
              <a:avLst>
                <a:gd name="adj" fmla="val 4466"/>
              </a:avLst>
            </a:prstGeom>
            <a:solidFill>
              <a:srgbClr val="00B0F0">
                <a:alpha val="3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7" name="円: 塗りつぶしなし 106">
              <a:extLst>
                <a:ext uri="{FF2B5EF4-FFF2-40B4-BE49-F238E27FC236}">
                  <a16:creationId xmlns:a16="http://schemas.microsoft.com/office/drawing/2014/main" id="{067525FA-B3DE-74C2-080F-E0578B846F13}"/>
                </a:ext>
              </a:extLst>
            </p:cNvPr>
            <p:cNvSpPr/>
            <p:nvPr/>
          </p:nvSpPr>
          <p:spPr>
            <a:xfrm>
              <a:off x="10173866" y="-3931832"/>
              <a:ext cx="8724724" cy="8724724"/>
            </a:xfrm>
            <a:prstGeom prst="donut">
              <a:avLst>
                <a:gd name="adj" fmla="val 3756"/>
              </a:avLst>
            </a:prstGeom>
            <a:solidFill>
              <a:srgbClr val="00B0F0">
                <a:alpha val="2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8" name="円: 塗りつぶしなし 107">
              <a:extLst>
                <a:ext uri="{FF2B5EF4-FFF2-40B4-BE49-F238E27FC236}">
                  <a16:creationId xmlns:a16="http://schemas.microsoft.com/office/drawing/2014/main" id="{3A0DE44E-FFA0-8DD4-1069-53FBAB3AB180}"/>
                </a:ext>
              </a:extLst>
            </p:cNvPr>
            <p:cNvSpPr/>
            <p:nvPr/>
          </p:nvSpPr>
          <p:spPr>
            <a:xfrm>
              <a:off x="9766300" y="-4339398"/>
              <a:ext cx="9539856" cy="9539856"/>
            </a:xfrm>
            <a:prstGeom prst="donut">
              <a:avLst>
                <a:gd name="adj" fmla="val 3611"/>
              </a:avLst>
            </a:prstGeom>
            <a:solidFill>
              <a:srgbClr val="00B0F0">
                <a:alpha val="1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9" name="円: 塗りつぶしなし 108">
              <a:extLst>
                <a:ext uri="{FF2B5EF4-FFF2-40B4-BE49-F238E27FC236}">
                  <a16:creationId xmlns:a16="http://schemas.microsoft.com/office/drawing/2014/main" id="{4D9291D7-7204-630D-B6CC-64281FE65AD9}"/>
                </a:ext>
              </a:extLst>
            </p:cNvPr>
            <p:cNvSpPr/>
            <p:nvPr/>
          </p:nvSpPr>
          <p:spPr>
            <a:xfrm>
              <a:off x="9361714" y="-4743984"/>
              <a:ext cx="10349028" cy="10349028"/>
            </a:xfrm>
            <a:prstGeom prst="donut">
              <a:avLst>
                <a:gd name="adj" fmla="val 3304"/>
              </a:avLst>
            </a:prstGeom>
            <a:solidFill>
              <a:srgbClr val="00B0F0">
                <a:alpha val="5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3222394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3BFF38-B0F4-42E7-BBB1-F6C7A7D8F479}"/>
              </a:ext>
            </a:extLst>
          </p:cNvPr>
          <p:cNvSpPr txBox="1"/>
          <p:nvPr/>
        </p:nvSpPr>
        <p:spPr>
          <a:xfrm>
            <a:off x="276046" y="232912"/>
            <a:ext cx="2646878"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■説明図サンプル</a:t>
            </a:r>
          </a:p>
        </p:txBody>
      </p:sp>
      <p:grpSp>
        <p:nvGrpSpPr>
          <p:cNvPr id="19" name="グループ化 18">
            <a:extLst>
              <a:ext uri="{FF2B5EF4-FFF2-40B4-BE49-F238E27FC236}">
                <a16:creationId xmlns:a16="http://schemas.microsoft.com/office/drawing/2014/main" id="{341CA5D0-2279-8E19-901B-941DDCF50387}"/>
              </a:ext>
            </a:extLst>
          </p:cNvPr>
          <p:cNvGrpSpPr/>
          <p:nvPr/>
        </p:nvGrpSpPr>
        <p:grpSpPr>
          <a:xfrm>
            <a:off x="2260600" y="736600"/>
            <a:ext cx="5384800" cy="5384800"/>
            <a:chOff x="3205843" y="-2358390"/>
            <a:chExt cx="5577840" cy="5577840"/>
          </a:xfrm>
          <a:solidFill>
            <a:srgbClr val="00B0F0"/>
          </a:solidFill>
        </p:grpSpPr>
        <p:sp>
          <p:nvSpPr>
            <p:cNvPr id="20" name="円: 塗りつぶしなし 19">
              <a:extLst>
                <a:ext uri="{FF2B5EF4-FFF2-40B4-BE49-F238E27FC236}">
                  <a16:creationId xmlns:a16="http://schemas.microsoft.com/office/drawing/2014/main" id="{6A6C4ABA-E197-3F08-25E6-8C43BF808638}"/>
                </a:ext>
              </a:extLst>
            </p:cNvPr>
            <p:cNvSpPr/>
            <p:nvPr/>
          </p:nvSpPr>
          <p:spPr>
            <a:xfrm>
              <a:off x="3205843" y="-2358390"/>
              <a:ext cx="5577840" cy="5577840"/>
            </a:xfrm>
            <a:prstGeom prst="donut">
              <a:avLst>
                <a:gd name="adj" fmla="val 6158"/>
              </a:avLst>
            </a:prstGeom>
            <a:solidFill>
              <a:srgbClr val="00B0F0">
                <a:alpha val="2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円: 塗りつぶしなし 20">
              <a:extLst>
                <a:ext uri="{FF2B5EF4-FFF2-40B4-BE49-F238E27FC236}">
                  <a16:creationId xmlns:a16="http://schemas.microsoft.com/office/drawing/2014/main" id="{2CCE2A53-8761-6DCF-952C-6C5D25406536}"/>
                </a:ext>
              </a:extLst>
            </p:cNvPr>
            <p:cNvSpPr/>
            <p:nvPr/>
          </p:nvSpPr>
          <p:spPr>
            <a:xfrm>
              <a:off x="4010025" y="-1554208"/>
              <a:ext cx="3969476" cy="3969476"/>
            </a:xfrm>
            <a:prstGeom prst="donut">
              <a:avLst>
                <a:gd name="adj" fmla="val 8509"/>
              </a:avLst>
            </a:prstGeom>
            <a:solidFill>
              <a:srgbClr val="00B0F0">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円: 塗りつぶしなし 21">
              <a:extLst>
                <a:ext uri="{FF2B5EF4-FFF2-40B4-BE49-F238E27FC236}">
                  <a16:creationId xmlns:a16="http://schemas.microsoft.com/office/drawing/2014/main" id="{DBE9138E-3025-A61F-517E-8C869C3BA93D}"/>
                </a:ext>
              </a:extLst>
            </p:cNvPr>
            <p:cNvSpPr/>
            <p:nvPr/>
          </p:nvSpPr>
          <p:spPr>
            <a:xfrm>
              <a:off x="4810125" y="-754108"/>
              <a:ext cx="2369276" cy="2369276"/>
            </a:xfrm>
            <a:prstGeom prst="donut">
              <a:avLst>
                <a:gd name="adj" fmla="val 14748"/>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楕円 22">
              <a:extLst>
                <a:ext uri="{FF2B5EF4-FFF2-40B4-BE49-F238E27FC236}">
                  <a16:creationId xmlns:a16="http://schemas.microsoft.com/office/drawing/2014/main" id="{C3946C88-3A90-90A9-9454-54C7F760A53A}"/>
                </a:ext>
              </a:extLst>
            </p:cNvPr>
            <p:cNvSpPr/>
            <p:nvPr/>
          </p:nvSpPr>
          <p:spPr>
            <a:xfrm>
              <a:off x="5207045" y="-357188"/>
              <a:ext cx="1575436" cy="1575436"/>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 塗りつぶしなし 23">
              <a:extLst>
                <a:ext uri="{FF2B5EF4-FFF2-40B4-BE49-F238E27FC236}">
                  <a16:creationId xmlns:a16="http://schemas.microsoft.com/office/drawing/2014/main" id="{BE281708-8FE7-C299-6FB1-ECFF7312DF5E}"/>
                </a:ext>
              </a:extLst>
            </p:cNvPr>
            <p:cNvSpPr/>
            <p:nvPr/>
          </p:nvSpPr>
          <p:spPr>
            <a:xfrm>
              <a:off x="3605213" y="-1959020"/>
              <a:ext cx="4779100" cy="4779100"/>
            </a:xfrm>
            <a:prstGeom prst="donut">
              <a:avLst>
                <a:gd name="adj" fmla="val 7145"/>
              </a:avLst>
            </a:prstGeom>
            <a:solidFill>
              <a:srgbClr val="00B0F0">
                <a:alpha val="4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円: 塗りつぶしなし 24">
              <a:extLst>
                <a:ext uri="{FF2B5EF4-FFF2-40B4-BE49-F238E27FC236}">
                  <a16:creationId xmlns:a16="http://schemas.microsoft.com/office/drawing/2014/main" id="{D5F17195-02D8-36C8-010F-0CB3102EDFD4}"/>
                </a:ext>
              </a:extLst>
            </p:cNvPr>
            <p:cNvSpPr/>
            <p:nvPr/>
          </p:nvSpPr>
          <p:spPr>
            <a:xfrm>
              <a:off x="4407626" y="-1156607"/>
              <a:ext cx="3174274" cy="3174274"/>
            </a:xfrm>
            <a:prstGeom prst="donut">
              <a:avLst>
                <a:gd name="adj" fmla="val 11011"/>
              </a:avLst>
            </a:prstGeom>
            <a:solidFill>
              <a:srgbClr val="00B0F0">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6" name="テキスト ボックス 25">
            <a:extLst>
              <a:ext uri="{FF2B5EF4-FFF2-40B4-BE49-F238E27FC236}">
                <a16:creationId xmlns:a16="http://schemas.microsoft.com/office/drawing/2014/main" id="{1158DE16-B64A-1496-6F56-6ED3240356CD}"/>
              </a:ext>
            </a:extLst>
          </p:cNvPr>
          <p:cNvSpPr txBox="1"/>
          <p:nvPr/>
        </p:nvSpPr>
        <p:spPr>
          <a:xfrm>
            <a:off x="4502396" y="727875"/>
            <a:ext cx="901209"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STEP1</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7" name="テキスト ボックス 26">
            <a:extLst>
              <a:ext uri="{FF2B5EF4-FFF2-40B4-BE49-F238E27FC236}">
                <a16:creationId xmlns:a16="http://schemas.microsoft.com/office/drawing/2014/main" id="{AC1143BF-C23C-7CBC-265E-38D2D146A01E}"/>
              </a:ext>
            </a:extLst>
          </p:cNvPr>
          <p:cNvSpPr txBox="1"/>
          <p:nvPr/>
        </p:nvSpPr>
        <p:spPr>
          <a:xfrm>
            <a:off x="4502396" y="1134275"/>
            <a:ext cx="901209"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メイリオ" panose="020B0604030504040204" pitchFamily="50" charset="-128"/>
                <a:ea typeface="メイリオ" panose="020B0604030504040204" pitchFamily="50" charset="-128"/>
              </a:rPr>
              <a:t>STEP2</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a:extLst>
              <a:ext uri="{FF2B5EF4-FFF2-40B4-BE49-F238E27FC236}">
                <a16:creationId xmlns:a16="http://schemas.microsoft.com/office/drawing/2014/main" id="{CC7ACE96-92B2-CFDB-1DB3-09BF8E7EE511}"/>
              </a:ext>
            </a:extLst>
          </p:cNvPr>
          <p:cNvSpPr txBox="1"/>
          <p:nvPr/>
        </p:nvSpPr>
        <p:spPr>
          <a:xfrm>
            <a:off x="4502396" y="1502575"/>
            <a:ext cx="901209"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メイリオ" panose="020B0604030504040204" pitchFamily="50" charset="-128"/>
                <a:ea typeface="メイリオ" panose="020B0604030504040204" pitchFamily="50" charset="-128"/>
              </a:rPr>
              <a:t>STEP3</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テキスト ボックス 28">
            <a:extLst>
              <a:ext uri="{FF2B5EF4-FFF2-40B4-BE49-F238E27FC236}">
                <a16:creationId xmlns:a16="http://schemas.microsoft.com/office/drawing/2014/main" id="{8D3B7335-118B-4128-5ACD-F5855761A6BD}"/>
              </a:ext>
            </a:extLst>
          </p:cNvPr>
          <p:cNvSpPr txBox="1"/>
          <p:nvPr/>
        </p:nvSpPr>
        <p:spPr>
          <a:xfrm>
            <a:off x="4502396" y="1908975"/>
            <a:ext cx="901209"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メイリオ" panose="020B0604030504040204" pitchFamily="50" charset="-128"/>
                <a:ea typeface="メイリオ" panose="020B0604030504040204" pitchFamily="50" charset="-128"/>
              </a:rPr>
              <a:t>STEP4</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7" name="テキスト ボックス 36">
            <a:extLst>
              <a:ext uri="{FF2B5EF4-FFF2-40B4-BE49-F238E27FC236}">
                <a16:creationId xmlns:a16="http://schemas.microsoft.com/office/drawing/2014/main" id="{C1C4D0D1-61B3-59DD-7178-C78625770D8B}"/>
              </a:ext>
            </a:extLst>
          </p:cNvPr>
          <p:cNvSpPr txBox="1"/>
          <p:nvPr/>
        </p:nvSpPr>
        <p:spPr>
          <a:xfrm>
            <a:off x="4502396" y="2302675"/>
            <a:ext cx="901209"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メイリオ" panose="020B0604030504040204" pitchFamily="50" charset="-128"/>
                <a:ea typeface="メイリオ" panose="020B0604030504040204" pitchFamily="50" charset="-128"/>
              </a:rPr>
              <a:t>STEP5</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テキスト ボックス 37">
            <a:extLst>
              <a:ext uri="{FF2B5EF4-FFF2-40B4-BE49-F238E27FC236}">
                <a16:creationId xmlns:a16="http://schemas.microsoft.com/office/drawing/2014/main" id="{88641833-2B57-9FDC-0D6F-4D0AF07AFE6F}"/>
              </a:ext>
            </a:extLst>
          </p:cNvPr>
          <p:cNvSpPr txBox="1"/>
          <p:nvPr/>
        </p:nvSpPr>
        <p:spPr>
          <a:xfrm>
            <a:off x="3706506" y="4246373"/>
            <a:ext cx="2492991"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メイリオ" panose="020B0604030504040204" pitchFamily="50" charset="-128"/>
                <a:ea typeface="メイリオ" panose="020B0604030504040204" pitchFamily="50" charset="-128"/>
              </a:rPr>
              <a:t>リピートユーザー化へ</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FF0DB7C2-DE4F-9FCA-A100-5CD397565503}"/>
              </a:ext>
            </a:extLst>
          </p:cNvPr>
          <p:cNvSpPr txBox="1"/>
          <p:nvPr/>
        </p:nvSpPr>
        <p:spPr>
          <a:xfrm>
            <a:off x="3821922" y="4652773"/>
            <a:ext cx="2262158"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メイリオ" panose="020B0604030504040204" pitchFamily="50" charset="-128"/>
                <a:ea typeface="メイリオ" panose="020B0604030504040204" pitchFamily="50" charset="-128"/>
              </a:rPr>
              <a:t>アプリ化、会員登録</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0" name="テキスト ボックス 39">
            <a:extLst>
              <a:ext uri="{FF2B5EF4-FFF2-40B4-BE49-F238E27FC236}">
                <a16:creationId xmlns:a16="http://schemas.microsoft.com/office/drawing/2014/main" id="{2A74C261-1DF6-6760-C24B-3F5980BFC6CB}"/>
              </a:ext>
            </a:extLst>
          </p:cNvPr>
          <p:cNvSpPr txBox="1"/>
          <p:nvPr/>
        </p:nvSpPr>
        <p:spPr>
          <a:xfrm>
            <a:off x="3393281" y="5021073"/>
            <a:ext cx="3119444"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メイリオ" panose="020B0604030504040204" pitchFamily="50" charset="-128"/>
                <a:ea typeface="メイリオ" panose="020B0604030504040204" pitchFamily="50" charset="-128"/>
              </a:rPr>
              <a:t>LINE</a:t>
            </a:r>
            <a:r>
              <a:rPr kumimoji="1" lang="ja-JP" altLang="en-US" dirty="0">
                <a:solidFill>
                  <a:prstClr val="black"/>
                </a:solidFill>
                <a:latin typeface="メイリオ" panose="020B0604030504040204" pitchFamily="50" charset="-128"/>
                <a:ea typeface="メイリオ" panose="020B0604030504040204" pitchFamily="50" charset="-128"/>
              </a:rPr>
              <a:t>や</a:t>
            </a:r>
            <a:r>
              <a:rPr kumimoji="1" lang="en-US" altLang="ja-JP" dirty="0">
                <a:solidFill>
                  <a:prstClr val="black"/>
                </a:solidFill>
                <a:latin typeface="メイリオ" panose="020B0604030504040204" pitchFamily="50" charset="-128"/>
                <a:ea typeface="メイリオ" panose="020B0604030504040204" pitchFamily="50" charset="-128"/>
              </a:rPr>
              <a:t>Twitter</a:t>
            </a:r>
            <a:r>
              <a:rPr kumimoji="1" lang="ja-JP" altLang="en-US" dirty="0">
                <a:solidFill>
                  <a:prstClr val="black"/>
                </a:solidFill>
                <a:latin typeface="メイリオ" panose="020B0604030504040204" pitchFamily="50" charset="-128"/>
                <a:ea typeface="メイリオ" panose="020B0604030504040204" pitchFamily="50" charset="-128"/>
              </a:rPr>
              <a:t>など</a:t>
            </a:r>
            <a:r>
              <a:rPr kumimoji="1" lang="en-US" altLang="ja-JP" dirty="0">
                <a:solidFill>
                  <a:prstClr val="black"/>
                </a:solidFill>
                <a:latin typeface="メイリオ" panose="020B0604030504040204" pitchFamily="50" charset="-128"/>
                <a:ea typeface="メイリオ" panose="020B0604030504040204" pitchFamily="50" charset="-128"/>
              </a:rPr>
              <a:t>SNS</a:t>
            </a:r>
            <a:r>
              <a:rPr kumimoji="1" lang="ja-JP" altLang="en-US" dirty="0">
                <a:solidFill>
                  <a:prstClr val="black"/>
                </a:solidFill>
                <a:latin typeface="メイリオ" panose="020B0604030504040204" pitchFamily="50" charset="-128"/>
                <a:ea typeface="メイリオ" panose="020B0604030504040204" pitchFamily="50" charset="-128"/>
              </a:rPr>
              <a:t>活用</a:t>
            </a:r>
            <a:endParaRPr kumimoji="1" lang="en-US" altLang="ja-JP" dirty="0">
              <a:solidFill>
                <a:prstClr val="black"/>
              </a:solidFill>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E3F3B260-66EE-0FC0-9EA2-E22C541B6D8F}"/>
              </a:ext>
            </a:extLst>
          </p:cNvPr>
          <p:cNvSpPr txBox="1"/>
          <p:nvPr/>
        </p:nvSpPr>
        <p:spPr>
          <a:xfrm>
            <a:off x="4168173" y="5427473"/>
            <a:ext cx="1569660"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店頭での告知</a:t>
            </a:r>
          </a:p>
        </p:txBody>
      </p:sp>
      <p:sp>
        <p:nvSpPr>
          <p:cNvPr id="42" name="テキスト ボックス 41">
            <a:extLst>
              <a:ext uri="{FF2B5EF4-FFF2-40B4-BE49-F238E27FC236}">
                <a16:creationId xmlns:a16="http://schemas.microsoft.com/office/drawing/2014/main" id="{3CDA731F-8173-4487-3D18-5AF1819E045B}"/>
              </a:ext>
            </a:extLst>
          </p:cNvPr>
          <p:cNvSpPr txBox="1"/>
          <p:nvPr/>
        </p:nvSpPr>
        <p:spPr>
          <a:xfrm>
            <a:off x="3805798" y="5821173"/>
            <a:ext cx="2294411"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メイリオ" panose="020B0604030504040204" pitchFamily="50" charset="-128"/>
                <a:ea typeface="メイリオ" panose="020B0604030504040204" pitchFamily="50" charset="-128"/>
              </a:rPr>
              <a:t>Web</a:t>
            </a:r>
            <a:r>
              <a:rPr kumimoji="1" lang="ja-JP" altLang="en-US" dirty="0">
                <a:solidFill>
                  <a:prstClr val="black"/>
                </a:solidFill>
                <a:latin typeface="メイリオ" panose="020B0604030504040204" pitchFamily="50" charset="-128"/>
                <a:ea typeface="メイリオ" panose="020B0604030504040204" pitchFamily="50" charset="-128"/>
              </a:rPr>
              <a:t>サイトでの告知</a:t>
            </a:r>
            <a:endParaRPr kumimoji="1" lang="ja-JP" altLang="en-US"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3" name="テキスト ボックス 42">
            <a:extLst>
              <a:ext uri="{FF2B5EF4-FFF2-40B4-BE49-F238E27FC236}">
                <a16:creationId xmlns:a16="http://schemas.microsoft.com/office/drawing/2014/main" id="{354F09B1-8CED-F4E0-38A9-7677F37CACFA}"/>
              </a:ext>
            </a:extLst>
          </p:cNvPr>
          <p:cNvSpPr txBox="1"/>
          <p:nvPr/>
        </p:nvSpPr>
        <p:spPr>
          <a:xfrm>
            <a:off x="4263743" y="3154401"/>
            <a:ext cx="1378519" cy="58477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3200" b="1" dirty="0">
                <a:solidFill>
                  <a:prstClr val="black"/>
                </a:solidFill>
                <a:latin typeface="メイリオ" panose="020B0604030504040204" pitchFamily="50" charset="-128"/>
                <a:ea typeface="メイリオ" panose="020B0604030504040204" pitchFamily="50" charset="-128"/>
              </a:rPr>
              <a:t>GOAL</a:t>
            </a:r>
            <a:endPar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4" name="テキスト ボックス 43">
            <a:extLst>
              <a:ext uri="{FF2B5EF4-FFF2-40B4-BE49-F238E27FC236}">
                <a16:creationId xmlns:a16="http://schemas.microsoft.com/office/drawing/2014/main" id="{C8105428-F26F-F664-EC8F-340F9D62D207}"/>
              </a:ext>
            </a:extLst>
          </p:cNvPr>
          <p:cNvSpPr txBox="1"/>
          <p:nvPr/>
        </p:nvSpPr>
        <p:spPr>
          <a:xfrm>
            <a:off x="6839860" y="6506948"/>
            <a:ext cx="3005951"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dirty="0">
                <a:solidFill>
                  <a:srgbClr val="FF0000"/>
                </a:solidFill>
                <a:latin typeface="メイリオ" panose="020B0604030504040204" pitchFamily="50" charset="-128"/>
                <a:ea typeface="メイリオ" panose="020B0604030504040204" pitchFamily="50" charset="-128"/>
              </a:rPr>
              <a:t>※</a:t>
            </a:r>
            <a:r>
              <a:rPr kumimoji="1" lang="ja-JP" altLang="en-US" sz="1100" dirty="0">
                <a:solidFill>
                  <a:srgbClr val="FF0000"/>
                </a:solidFill>
                <a:latin typeface="メイリオ" panose="020B0604030504040204" pitchFamily="50" charset="-128"/>
                <a:ea typeface="メイリオ" panose="020B0604030504040204" pitchFamily="50" charset="-128"/>
              </a:rPr>
              <a:t>円型図形／リング重ね図形　利用サンプル</a:t>
            </a:r>
            <a:endParaRPr kumimoji="1" lang="ja-JP" altLang="en-US" sz="11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cxnSp>
        <p:nvCxnSpPr>
          <p:cNvPr id="49" name="直線矢印コネクタ 48">
            <a:extLst>
              <a:ext uri="{FF2B5EF4-FFF2-40B4-BE49-F238E27FC236}">
                <a16:creationId xmlns:a16="http://schemas.microsoft.com/office/drawing/2014/main" id="{CEC36705-0308-9456-3B3B-CEDFB3092AE3}"/>
              </a:ext>
            </a:extLst>
          </p:cNvPr>
          <p:cNvCxnSpPr>
            <a:cxnSpLocks/>
          </p:cNvCxnSpPr>
          <p:nvPr/>
        </p:nvCxnSpPr>
        <p:spPr>
          <a:xfrm flipH="1">
            <a:off x="5713457" y="3426923"/>
            <a:ext cx="3519443" cy="0"/>
          </a:xfrm>
          <a:prstGeom prst="straightConnector1">
            <a:avLst/>
          </a:prstGeom>
          <a:ln w="63500">
            <a:solidFill>
              <a:srgbClr val="FF0000"/>
            </a:solidFill>
            <a:prstDash val="sysDash"/>
            <a:tailEnd type="arrow" w="lg" len="lg"/>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B3E2A537-26A3-E8EE-8F48-B9EEEDDE035D}"/>
              </a:ext>
            </a:extLst>
          </p:cNvPr>
          <p:cNvSpPr txBox="1"/>
          <p:nvPr/>
        </p:nvSpPr>
        <p:spPr>
          <a:xfrm>
            <a:off x="6681748" y="3077456"/>
            <a:ext cx="1259064" cy="36933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1" dirty="0">
                <a:solidFill>
                  <a:srgbClr val="FF0000"/>
                </a:solidFill>
                <a:latin typeface="メイリオ" panose="020B0604030504040204" pitchFamily="50" charset="-128"/>
                <a:ea typeface="メイリオ" panose="020B0604030504040204" pitchFamily="50" charset="-128"/>
              </a:rPr>
              <a:t>目標</a:t>
            </a:r>
            <a:r>
              <a:rPr kumimoji="1" lang="en-US" altLang="ja-JP" b="1" dirty="0">
                <a:solidFill>
                  <a:srgbClr val="FF0000"/>
                </a:solidFill>
                <a:latin typeface="メイリオ" panose="020B0604030504040204" pitchFamily="50" charset="-128"/>
                <a:ea typeface="メイリオ" panose="020B0604030504040204" pitchFamily="50" charset="-128"/>
              </a:rPr>
              <a:t>STEP</a:t>
            </a:r>
          </a:p>
        </p:txBody>
      </p:sp>
      <p:sp>
        <p:nvSpPr>
          <p:cNvPr id="52" name="テキスト ボックス 51">
            <a:extLst>
              <a:ext uri="{FF2B5EF4-FFF2-40B4-BE49-F238E27FC236}">
                <a16:creationId xmlns:a16="http://schemas.microsoft.com/office/drawing/2014/main" id="{6E3006AB-26B3-DEB1-95B1-3AA8CD5D62D5}"/>
              </a:ext>
            </a:extLst>
          </p:cNvPr>
          <p:cNvSpPr txBox="1"/>
          <p:nvPr/>
        </p:nvSpPr>
        <p:spPr>
          <a:xfrm>
            <a:off x="290243" y="736600"/>
            <a:ext cx="3064418" cy="1384995"/>
          </a:xfrm>
          <a:prstGeom prst="rect">
            <a:avLst/>
          </a:prstGeom>
          <a:noFill/>
        </p:spPr>
        <p:txBody>
          <a:bodyPr wrap="square" rtlCol="0">
            <a:spAutoFit/>
          </a:bodyPr>
          <a:lstStyle/>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説明説明説明説明説明説明説明説明説明説明説明説明説明説明説明説明説明説明説明説明説明説明説明説明説明説明説明説明説明説明</a:t>
            </a:r>
          </a:p>
          <a:p>
            <a:pPr>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説明説明説明説明説明説明説明説明説明説明</a:t>
            </a:r>
          </a:p>
        </p:txBody>
      </p:sp>
    </p:spTree>
    <p:extLst>
      <p:ext uri="{BB962C8B-B14F-4D97-AF65-F5344CB8AC3E}">
        <p14:creationId xmlns:p14="http://schemas.microsoft.com/office/powerpoint/2010/main" val="416983915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56278</TotalTime>
  <Words>90</Words>
  <Application>Microsoft Office PowerPoint</Application>
  <PresentationFormat>A4 210 x 297 mm</PresentationFormat>
  <Paragraphs>18</Paragraphs>
  <Slides>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メイリオ</vt:lpstr>
      <vt:lpstr>Arial</vt:lpstr>
      <vt:lpstr>Calibri</vt:lpstr>
      <vt:lpstr>Office テーマ</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pptxl36_リング円の連続図形</dc:title>
  <dc:subject>pptxl36_リング円の連続図形</dc:subject>
  <dc:creator>でじけろお</dc:creator>
  <cp:revision>1</cp:revision>
  <dcterms:created xsi:type="dcterms:W3CDTF">2018-05-20T00:31:01Z</dcterms:created>
  <dcterms:modified xsi:type="dcterms:W3CDTF">2022-12-31T06:14:51Z</dcterms:modified>
  <cp:version>1</cp:version>
</cp:coreProperties>
</file>